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0" r:id="rId2"/>
  </p:sldMasterIdLst>
  <p:notesMasterIdLst>
    <p:notesMasterId r:id="rId4"/>
  </p:notesMasterIdLst>
  <p:sldIdLst>
    <p:sldId id="256" r:id="rId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8" roundtripDataSignature="AMtx7mhJjjw7/r3UM4bB2FSW9ntaW1Rgy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253"/>
    <p:restoredTop sz="94655"/>
  </p:normalViewPr>
  <p:slideViewPr>
    <p:cSldViewPr snapToGrid="0">
      <p:cViewPr varScale="1">
        <p:scale>
          <a:sx n="82" d="100"/>
          <a:sy n="82" d="100"/>
        </p:scale>
        <p:origin x="640" y="4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customschemas.google.com/relationships/presentationmetadata" Target="metadata"/><Relationship Id="rId3" Type="http://schemas.openxmlformats.org/officeDocument/2006/relationships/slide" Target="slides/slide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11" Type="http://schemas.openxmlformats.org/officeDocument/2006/relationships/theme" Target="theme/theme1.xml"/><Relationship Id="rId10" Type="http://schemas.openxmlformats.org/officeDocument/2006/relationships/viewProps" Target="viewProps.xml"/><Relationship Id="rId4" Type="http://schemas.openxmlformats.org/officeDocument/2006/relationships/notesMaster" Target="notesMasters/notes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27" name="Google Shape;127;p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100"/>
              <a:buFont typeface="Arial"/>
              <a:buNone/>
            </a:pPr>
            <a:endParaRPr>
              <a:solidFill>
                <a:schemeClr val="dk1"/>
              </a:solidFill>
            </a:endParaRPr>
          </a:p>
        </p:txBody>
      </p:sp>
      <p:sp>
        <p:nvSpPr>
          <p:cNvPr id="128" name="Google Shape;128;p1:notes"/>
          <p:cNvSpPr txBox="1"/>
          <p:nvPr/>
        </p:nvSpPr>
        <p:spPr>
          <a:xfrm>
            <a:off x="3884612" y="8685211"/>
            <a:ext cx="2971800" cy="4587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300"/>
              <a:buFont typeface="Calibri"/>
              <a:buNone/>
            </a:pPr>
            <a:fld id="{00000000-1234-1234-1234-123412341234}" type="slidenum">
              <a:rPr lang="es" sz="1200" b="0" i="0" u="none" strike="noStrike" cap="none">
                <a:solidFill>
                  <a:srgbClr val="000000"/>
                </a:solidFill>
                <a:latin typeface="Calibri"/>
                <a:ea typeface="Calibri"/>
                <a:cs typeface="Calibri"/>
                <a:sym typeface="Calibri"/>
              </a:rPr>
              <a:t>1</a:t>
            </a:fld>
            <a:endParaRPr sz="1200" b="0" i="0" u="none" strike="noStrike" cap="none">
              <a:solidFill>
                <a:srgbClr val="000000"/>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3"/>
          <p:cNvSpPr txBox="1">
            <a:spLocks noGrp="1"/>
          </p:cNvSpPr>
          <p:nvPr>
            <p:ph type="ctrTitle"/>
          </p:nvPr>
        </p:nvSpPr>
        <p:spPr>
          <a:xfrm>
            <a:off x="685801" y="1597820"/>
            <a:ext cx="7772402" cy="1102519"/>
          </a:xfrm>
          <a:prstGeom prst="rect">
            <a:avLst/>
          </a:prstGeom>
          <a:noFill/>
          <a:ln>
            <a:noFill/>
          </a:ln>
        </p:spPr>
        <p:txBody>
          <a:bodyPr spcFirstLastPara="1" wrap="square" lIns="17750" tIns="17750" rIns="17750" bIns="17750" anchor="ctr" anchorCtr="0">
            <a:noAutofit/>
          </a:bodyPr>
          <a:lstStyle>
            <a:lvl1pPr marR="0" lvl="0" algn="ctr">
              <a:lnSpc>
                <a:spcPct val="100000"/>
              </a:lnSpc>
              <a:spcBef>
                <a:spcPts val="0"/>
              </a:spcBef>
              <a:spcAft>
                <a:spcPts val="0"/>
              </a:spcAft>
              <a:buClr>
                <a:schemeClr val="dk1"/>
              </a:buClr>
              <a:buSzPts val="2300"/>
              <a:buFont typeface="Calibri"/>
              <a:buNone/>
              <a:defRPr sz="2300" b="0" i="0" u="none" strike="noStrike" cap="none">
                <a:solidFill>
                  <a:schemeClr val="dk1"/>
                </a:solidFill>
                <a:latin typeface="Calibri"/>
                <a:ea typeface="Calibri"/>
                <a:cs typeface="Calibri"/>
                <a:sym typeface="Calibri"/>
              </a:defRPr>
            </a:lvl1pPr>
            <a:lvl2pPr marR="0" lvl="1" algn="ctr">
              <a:lnSpc>
                <a:spcPct val="100000"/>
              </a:lnSpc>
              <a:spcBef>
                <a:spcPts val="0"/>
              </a:spcBef>
              <a:spcAft>
                <a:spcPts val="0"/>
              </a:spcAft>
              <a:buClr>
                <a:schemeClr val="dk1"/>
              </a:buClr>
              <a:buSzPts val="2300"/>
              <a:buFont typeface="Calibri"/>
              <a:buNone/>
              <a:defRPr sz="2300" b="0" i="0" u="none" strike="noStrike" cap="none">
                <a:solidFill>
                  <a:schemeClr val="dk1"/>
                </a:solidFill>
                <a:latin typeface="Calibri"/>
                <a:ea typeface="Calibri"/>
                <a:cs typeface="Calibri"/>
                <a:sym typeface="Calibri"/>
              </a:defRPr>
            </a:lvl2pPr>
            <a:lvl3pPr marR="0" lvl="2" algn="ctr">
              <a:lnSpc>
                <a:spcPct val="100000"/>
              </a:lnSpc>
              <a:spcBef>
                <a:spcPts val="0"/>
              </a:spcBef>
              <a:spcAft>
                <a:spcPts val="0"/>
              </a:spcAft>
              <a:buClr>
                <a:schemeClr val="dk1"/>
              </a:buClr>
              <a:buSzPts val="2300"/>
              <a:buFont typeface="Calibri"/>
              <a:buNone/>
              <a:defRPr sz="2300" b="0" i="0" u="none" strike="noStrike" cap="none">
                <a:solidFill>
                  <a:schemeClr val="dk1"/>
                </a:solidFill>
                <a:latin typeface="Calibri"/>
                <a:ea typeface="Calibri"/>
                <a:cs typeface="Calibri"/>
                <a:sym typeface="Calibri"/>
              </a:defRPr>
            </a:lvl3pPr>
            <a:lvl4pPr marR="0" lvl="3" algn="ctr">
              <a:lnSpc>
                <a:spcPct val="100000"/>
              </a:lnSpc>
              <a:spcBef>
                <a:spcPts val="0"/>
              </a:spcBef>
              <a:spcAft>
                <a:spcPts val="0"/>
              </a:spcAft>
              <a:buClr>
                <a:schemeClr val="dk1"/>
              </a:buClr>
              <a:buSzPts val="2300"/>
              <a:buFont typeface="Calibri"/>
              <a:buNone/>
              <a:defRPr sz="2300" b="0" i="0" u="none" strike="noStrike" cap="none">
                <a:solidFill>
                  <a:schemeClr val="dk1"/>
                </a:solidFill>
                <a:latin typeface="Calibri"/>
                <a:ea typeface="Calibri"/>
                <a:cs typeface="Calibri"/>
                <a:sym typeface="Calibri"/>
              </a:defRPr>
            </a:lvl4pPr>
            <a:lvl5pPr marR="0" lvl="4" algn="ctr">
              <a:lnSpc>
                <a:spcPct val="100000"/>
              </a:lnSpc>
              <a:spcBef>
                <a:spcPts val="0"/>
              </a:spcBef>
              <a:spcAft>
                <a:spcPts val="0"/>
              </a:spcAft>
              <a:buClr>
                <a:schemeClr val="dk1"/>
              </a:buClr>
              <a:buSzPts val="2300"/>
              <a:buFont typeface="Calibri"/>
              <a:buNone/>
              <a:defRPr sz="2300" b="0" i="0" u="none" strike="noStrike" cap="none">
                <a:solidFill>
                  <a:schemeClr val="dk1"/>
                </a:solidFill>
                <a:latin typeface="Calibri"/>
                <a:ea typeface="Calibri"/>
                <a:cs typeface="Calibri"/>
                <a:sym typeface="Calibri"/>
              </a:defRPr>
            </a:lvl5pPr>
            <a:lvl6pPr marR="0" lvl="5" algn="ctr">
              <a:lnSpc>
                <a:spcPct val="100000"/>
              </a:lnSpc>
              <a:spcBef>
                <a:spcPts val="0"/>
              </a:spcBef>
              <a:spcAft>
                <a:spcPts val="0"/>
              </a:spcAft>
              <a:buClr>
                <a:schemeClr val="dk1"/>
              </a:buClr>
              <a:buSzPts val="2300"/>
              <a:buFont typeface="Calibri"/>
              <a:buNone/>
              <a:defRPr sz="2300" b="0" i="0" u="none" strike="noStrike" cap="none">
                <a:solidFill>
                  <a:schemeClr val="dk1"/>
                </a:solidFill>
                <a:latin typeface="Calibri"/>
                <a:ea typeface="Calibri"/>
                <a:cs typeface="Calibri"/>
                <a:sym typeface="Calibri"/>
              </a:defRPr>
            </a:lvl6pPr>
            <a:lvl7pPr marR="0" lvl="6" algn="ctr">
              <a:lnSpc>
                <a:spcPct val="100000"/>
              </a:lnSpc>
              <a:spcBef>
                <a:spcPts val="0"/>
              </a:spcBef>
              <a:spcAft>
                <a:spcPts val="0"/>
              </a:spcAft>
              <a:buClr>
                <a:schemeClr val="dk1"/>
              </a:buClr>
              <a:buSzPts val="2300"/>
              <a:buFont typeface="Calibri"/>
              <a:buNone/>
              <a:defRPr sz="2300" b="0" i="0" u="none" strike="noStrike" cap="none">
                <a:solidFill>
                  <a:schemeClr val="dk1"/>
                </a:solidFill>
                <a:latin typeface="Calibri"/>
                <a:ea typeface="Calibri"/>
                <a:cs typeface="Calibri"/>
                <a:sym typeface="Calibri"/>
              </a:defRPr>
            </a:lvl7pPr>
            <a:lvl8pPr marR="0" lvl="7" algn="ctr">
              <a:lnSpc>
                <a:spcPct val="100000"/>
              </a:lnSpc>
              <a:spcBef>
                <a:spcPts val="0"/>
              </a:spcBef>
              <a:spcAft>
                <a:spcPts val="0"/>
              </a:spcAft>
              <a:buClr>
                <a:schemeClr val="dk1"/>
              </a:buClr>
              <a:buSzPts val="2300"/>
              <a:buFont typeface="Calibri"/>
              <a:buNone/>
              <a:defRPr sz="2300" b="0" i="0" u="none" strike="noStrike" cap="none">
                <a:solidFill>
                  <a:schemeClr val="dk1"/>
                </a:solidFill>
                <a:latin typeface="Calibri"/>
                <a:ea typeface="Calibri"/>
                <a:cs typeface="Calibri"/>
                <a:sym typeface="Calibri"/>
              </a:defRPr>
            </a:lvl8pPr>
            <a:lvl9pPr marR="0" lvl="8" algn="ctr">
              <a:lnSpc>
                <a:spcPct val="100000"/>
              </a:lnSpc>
              <a:spcBef>
                <a:spcPts val="0"/>
              </a:spcBef>
              <a:spcAft>
                <a:spcPts val="0"/>
              </a:spcAft>
              <a:buClr>
                <a:schemeClr val="dk1"/>
              </a:buClr>
              <a:buSzPts val="2300"/>
              <a:buFont typeface="Calibri"/>
              <a:buNone/>
              <a:defRPr sz="2300" b="0" i="0" u="none" strike="noStrike" cap="none">
                <a:solidFill>
                  <a:schemeClr val="dk1"/>
                </a:solidFill>
                <a:latin typeface="Calibri"/>
                <a:ea typeface="Calibri"/>
                <a:cs typeface="Calibri"/>
                <a:sym typeface="Calibri"/>
              </a:defRPr>
            </a:lvl9pPr>
          </a:lstStyle>
          <a:p>
            <a:endParaRPr/>
          </a:p>
        </p:txBody>
      </p:sp>
      <p:sp>
        <p:nvSpPr>
          <p:cNvPr id="13" name="Google Shape;13;p3"/>
          <p:cNvSpPr txBox="1">
            <a:spLocks noGrp="1"/>
          </p:cNvSpPr>
          <p:nvPr>
            <p:ph type="subTitle" idx="1"/>
          </p:nvPr>
        </p:nvSpPr>
        <p:spPr>
          <a:xfrm>
            <a:off x="1371600" y="2914652"/>
            <a:ext cx="6400802" cy="1314451"/>
          </a:xfrm>
          <a:prstGeom prst="rect">
            <a:avLst/>
          </a:prstGeom>
          <a:noFill/>
          <a:ln>
            <a:noFill/>
          </a:ln>
        </p:spPr>
        <p:txBody>
          <a:bodyPr spcFirstLastPara="1" wrap="square" lIns="17750" tIns="17750" rIns="17750" bIns="17750" anchor="t" anchorCtr="0">
            <a:noAutofit/>
          </a:bodyPr>
          <a:lstStyle>
            <a:lvl1pPr marR="0" lvl="0" algn="ctr">
              <a:lnSpc>
                <a:spcPct val="100000"/>
              </a:lnSpc>
              <a:spcBef>
                <a:spcPts val="300"/>
              </a:spcBef>
              <a:spcAft>
                <a:spcPts val="0"/>
              </a:spcAft>
              <a:buClr>
                <a:srgbClr val="888888"/>
              </a:buClr>
              <a:buSzPts val="1700"/>
              <a:buFont typeface="Arial"/>
              <a:buNone/>
              <a:defRPr sz="1700" b="0" i="0" u="none" strike="noStrike" cap="none">
                <a:solidFill>
                  <a:srgbClr val="888888"/>
                </a:solidFill>
                <a:latin typeface="Calibri"/>
                <a:ea typeface="Calibri"/>
                <a:cs typeface="Calibri"/>
                <a:sym typeface="Calibri"/>
              </a:defRPr>
            </a:lvl1pPr>
            <a:lvl2pPr marR="0" lvl="1" algn="ctr">
              <a:lnSpc>
                <a:spcPct val="100000"/>
              </a:lnSpc>
              <a:spcBef>
                <a:spcPts val="30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2pPr>
            <a:lvl3pPr marR="0" lvl="2" algn="ctr">
              <a:lnSpc>
                <a:spcPct val="100000"/>
              </a:lnSpc>
              <a:spcBef>
                <a:spcPts val="200"/>
              </a:spcBef>
              <a:spcAft>
                <a:spcPts val="0"/>
              </a:spcAft>
              <a:buClr>
                <a:srgbClr val="888888"/>
              </a:buClr>
              <a:buSzPts val="1200"/>
              <a:buFont typeface="Arial"/>
              <a:buNone/>
              <a:defRPr sz="1200" b="0" i="0" u="none" strike="noStrike" cap="none">
                <a:solidFill>
                  <a:srgbClr val="888888"/>
                </a:solidFill>
                <a:latin typeface="Calibri"/>
                <a:ea typeface="Calibri"/>
                <a:cs typeface="Calibri"/>
                <a:sym typeface="Calibri"/>
              </a:defRPr>
            </a:lvl3pPr>
            <a:lvl4pPr marR="0" lvl="3" algn="ctr">
              <a:lnSpc>
                <a:spcPct val="100000"/>
              </a:lnSpc>
              <a:spcBef>
                <a:spcPts val="200"/>
              </a:spcBef>
              <a:spcAft>
                <a:spcPts val="0"/>
              </a:spcAft>
              <a:buClr>
                <a:srgbClr val="888888"/>
              </a:buClr>
              <a:buSzPts val="1000"/>
              <a:buFont typeface="Arial"/>
              <a:buNone/>
              <a:defRPr sz="1000" b="0" i="0" u="none" strike="noStrike" cap="none">
                <a:solidFill>
                  <a:srgbClr val="888888"/>
                </a:solidFill>
                <a:latin typeface="Calibri"/>
                <a:ea typeface="Calibri"/>
                <a:cs typeface="Calibri"/>
                <a:sym typeface="Calibri"/>
              </a:defRPr>
            </a:lvl4pPr>
            <a:lvl5pPr marR="0" lvl="4" algn="ctr">
              <a:lnSpc>
                <a:spcPct val="100000"/>
              </a:lnSpc>
              <a:spcBef>
                <a:spcPts val="200"/>
              </a:spcBef>
              <a:spcAft>
                <a:spcPts val="0"/>
              </a:spcAft>
              <a:buClr>
                <a:srgbClr val="888888"/>
              </a:buClr>
              <a:buSzPts val="1000"/>
              <a:buFont typeface="Arial"/>
              <a:buNone/>
              <a:defRPr sz="1000" b="0" i="0" u="none" strike="noStrike" cap="none">
                <a:solidFill>
                  <a:srgbClr val="888888"/>
                </a:solidFill>
                <a:latin typeface="Calibri"/>
                <a:ea typeface="Calibri"/>
                <a:cs typeface="Calibri"/>
                <a:sym typeface="Calibri"/>
              </a:defRPr>
            </a:lvl5pPr>
            <a:lvl6pPr marR="0" lvl="5" algn="ctr">
              <a:lnSpc>
                <a:spcPct val="100000"/>
              </a:lnSpc>
              <a:spcBef>
                <a:spcPts val="200"/>
              </a:spcBef>
              <a:spcAft>
                <a:spcPts val="0"/>
              </a:spcAft>
              <a:buClr>
                <a:srgbClr val="888888"/>
              </a:buClr>
              <a:buSzPts val="1000"/>
              <a:buFont typeface="Arial"/>
              <a:buNone/>
              <a:defRPr sz="1000" b="0" i="0" u="none" strike="noStrike" cap="none">
                <a:solidFill>
                  <a:srgbClr val="888888"/>
                </a:solidFill>
                <a:latin typeface="Calibri"/>
                <a:ea typeface="Calibri"/>
                <a:cs typeface="Calibri"/>
                <a:sym typeface="Calibri"/>
              </a:defRPr>
            </a:lvl6pPr>
            <a:lvl7pPr marR="0" lvl="6" algn="ctr">
              <a:lnSpc>
                <a:spcPct val="100000"/>
              </a:lnSpc>
              <a:spcBef>
                <a:spcPts val="200"/>
              </a:spcBef>
              <a:spcAft>
                <a:spcPts val="0"/>
              </a:spcAft>
              <a:buClr>
                <a:srgbClr val="888888"/>
              </a:buClr>
              <a:buSzPts val="1000"/>
              <a:buFont typeface="Arial"/>
              <a:buNone/>
              <a:defRPr sz="1000" b="0" i="0" u="none" strike="noStrike" cap="none">
                <a:solidFill>
                  <a:srgbClr val="888888"/>
                </a:solidFill>
                <a:latin typeface="Calibri"/>
                <a:ea typeface="Calibri"/>
                <a:cs typeface="Calibri"/>
                <a:sym typeface="Calibri"/>
              </a:defRPr>
            </a:lvl7pPr>
            <a:lvl8pPr marR="0" lvl="7" algn="ctr">
              <a:lnSpc>
                <a:spcPct val="100000"/>
              </a:lnSpc>
              <a:spcBef>
                <a:spcPts val="200"/>
              </a:spcBef>
              <a:spcAft>
                <a:spcPts val="0"/>
              </a:spcAft>
              <a:buClr>
                <a:srgbClr val="888888"/>
              </a:buClr>
              <a:buSzPts val="1000"/>
              <a:buFont typeface="Arial"/>
              <a:buNone/>
              <a:defRPr sz="1000" b="0" i="0" u="none" strike="noStrike" cap="none">
                <a:solidFill>
                  <a:srgbClr val="888888"/>
                </a:solidFill>
                <a:latin typeface="Calibri"/>
                <a:ea typeface="Calibri"/>
                <a:cs typeface="Calibri"/>
                <a:sym typeface="Calibri"/>
              </a:defRPr>
            </a:lvl8pPr>
            <a:lvl9pPr marR="0" lvl="8" algn="ctr">
              <a:lnSpc>
                <a:spcPct val="100000"/>
              </a:lnSpc>
              <a:spcBef>
                <a:spcPts val="200"/>
              </a:spcBef>
              <a:spcAft>
                <a:spcPts val="0"/>
              </a:spcAft>
              <a:buClr>
                <a:srgbClr val="888888"/>
              </a:buClr>
              <a:buSzPts val="1000"/>
              <a:buFont typeface="Arial"/>
              <a:buNone/>
              <a:defRPr sz="1000" b="0" i="0" u="none" strike="noStrike" cap="none">
                <a:solidFill>
                  <a:srgbClr val="888888"/>
                </a:solidFill>
                <a:latin typeface="Calibri"/>
                <a:ea typeface="Calibri"/>
                <a:cs typeface="Calibri"/>
                <a:sym typeface="Calibri"/>
              </a:defRPr>
            </a:lvl9pPr>
          </a:lstStyle>
          <a:p>
            <a:endParaRPr/>
          </a:p>
        </p:txBody>
      </p:sp>
      <p:sp>
        <p:nvSpPr>
          <p:cNvPr id="14" name="Google Shape;14;p3"/>
          <p:cNvSpPr txBox="1">
            <a:spLocks noGrp="1"/>
          </p:cNvSpPr>
          <p:nvPr>
            <p:ph type="dt" idx="10"/>
          </p:nvPr>
        </p:nvSpPr>
        <p:spPr>
          <a:xfrm>
            <a:off x="457000" y="4767185"/>
            <a:ext cx="2134003" cy="273874"/>
          </a:xfrm>
          <a:prstGeom prst="rect">
            <a:avLst/>
          </a:prstGeom>
          <a:noFill/>
          <a:ln>
            <a:noFill/>
          </a:ln>
        </p:spPr>
        <p:txBody>
          <a:bodyPr spcFirstLastPara="1" wrap="square" lIns="17750" tIns="17750" rIns="17750" bIns="17750" anchor="ctr" anchorCtr="0">
            <a:noAutofit/>
          </a:bodyPr>
          <a:lstStyle>
            <a:lvl1pPr marR="0" lvl="0" algn="l">
              <a:lnSpc>
                <a:spcPct val="100000"/>
              </a:lnSpc>
              <a:spcBef>
                <a:spcPts val="0"/>
              </a:spcBef>
              <a:spcAft>
                <a:spcPts val="0"/>
              </a:spcAft>
              <a:buClr>
                <a:srgbClr val="898989"/>
              </a:buClr>
              <a:buSzPts val="600"/>
              <a:buFont typeface="Calibri"/>
              <a:buNone/>
              <a:defRPr sz="600" b="0" i="0" u="none" strike="noStrike" cap="none">
                <a:solidFill>
                  <a:srgbClr val="898989"/>
                </a:solidFill>
                <a:latin typeface="Calibri"/>
                <a:ea typeface="Calibri"/>
                <a:cs typeface="Calibri"/>
                <a:sym typeface="Calibri"/>
              </a:defRPr>
            </a:lvl1pPr>
            <a:lvl2pPr marR="0" lvl="1"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9pPr>
          </a:lstStyle>
          <a:p>
            <a:endParaRPr/>
          </a:p>
        </p:txBody>
      </p:sp>
      <p:sp>
        <p:nvSpPr>
          <p:cNvPr id="15" name="Google Shape;15;p3"/>
          <p:cNvSpPr txBox="1">
            <a:spLocks noGrp="1"/>
          </p:cNvSpPr>
          <p:nvPr>
            <p:ph type="ftr" idx="11"/>
          </p:nvPr>
        </p:nvSpPr>
        <p:spPr>
          <a:xfrm>
            <a:off x="3124168" y="4767185"/>
            <a:ext cx="2895668" cy="273874"/>
          </a:xfrm>
          <a:prstGeom prst="rect">
            <a:avLst/>
          </a:prstGeom>
          <a:noFill/>
          <a:ln>
            <a:noFill/>
          </a:ln>
        </p:spPr>
        <p:txBody>
          <a:bodyPr spcFirstLastPara="1" wrap="square" lIns="17750" tIns="17750" rIns="17750" bIns="17750" anchor="ctr" anchorCtr="0">
            <a:noAutofit/>
          </a:bodyPr>
          <a:lstStyle>
            <a:lvl1pPr marR="0" lvl="0"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1pPr>
            <a:lvl2pPr marR="0" lvl="1"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9pPr>
          </a:lstStyle>
          <a:p>
            <a:endParaRPr/>
          </a:p>
        </p:txBody>
      </p:sp>
      <p:sp>
        <p:nvSpPr>
          <p:cNvPr id="16" name="Google Shape;16;p3"/>
          <p:cNvSpPr txBox="1">
            <a:spLocks noGrp="1"/>
          </p:cNvSpPr>
          <p:nvPr>
            <p:ph type="sldNum" idx="12"/>
          </p:nvPr>
        </p:nvSpPr>
        <p:spPr>
          <a:xfrm>
            <a:off x="6553001" y="4767185"/>
            <a:ext cx="2134003" cy="273874"/>
          </a:xfrm>
          <a:prstGeom prst="rect">
            <a:avLst/>
          </a:prstGeom>
          <a:noFill/>
          <a:ln>
            <a:noFill/>
          </a:ln>
        </p:spPr>
        <p:txBody>
          <a:bodyPr spcFirstLastPara="1" wrap="square" lIns="17750" tIns="8875" rIns="17750" bIns="8875" anchor="ctr" anchorCtr="0">
            <a:noAutofit/>
          </a:bodyPr>
          <a:lstStyle>
            <a:lvl1pPr marL="0" marR="0" lvl="0" indent="0" algn="r">
              <a:lnSpc>
                <a:spcPct val="100000"/>
              </a:lnSpc>
              <a:spcBef>
                <a:spcPts val="0"/>
              </a:spcBef>
              <a:spcAft>
                <a:spcPts val="0"/>
              </a:spcAft>
              <a:buClr>
                <a:srgbClr val="898989"/>
              </a:buClr>
              <a:buSzPts val="200"/>
              <a:buFont typeface="Calibri"/>
              <a:buNone/>
              <a:defRPr sz="600" b="0" i="0" u="none" strike="noStrike" cap="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200"/>
              <a:buFont typeface="Calibri"/>
              <a:buNone/>
              <a:defRPr sz="600" b="0" i="0" u="none" strike="noStrike" cap="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200"/>
              <a:buFont typeface="Calibri"/>
              <a:buNone/>
              <a:defRPr sz="600" b="0" i="0" u="none" strike="noStrike" cap="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200"/>
              <a:buFont typeface="Calibri"/>
              <a:buNone/>
              <a:defRPr sz="600" b="0" i="0" u="none" strike="noStrike" cap="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200"/>
              <a:buFont typeface="Calibri"/>
              <a:buNone/>
              <a:defRPr sz="600" b="0" i="0" u="none" strike="noStrike" cap="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200"/>
              <a:buFont typeface="Calibri"/>
              <a:buNone/>
              <a:defRPr sz="600" b="0" i="0" u="none" strike="noStrike" cap="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200"/>
              <a:buFont typeface="Calibri"/>
              <a:buNone/>
              <a:defRPr sz="600" b="0" i="0" u="none" strike="noStrike" cap="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200"/>
              <a:buFont typeface="Calibri"/>
              <a:buNone/>
              <a:defRPr sz="600" b="0" i="0" u="none" strike="noStrike" cap="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200"/>
              <a:buFont typeface="Calibri"/>
              <a:buNone/>
              <a:defRPr sz="6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68"/>
        <p:cNvGrpSpPr/>
        <p:nvPr/>
      </p:nvGrpSpPr>
      <p:grpSpPr>
        <a:xfrm>
          <a:off x="0" y="0"/>
          <a:ext cx="0" cy="0"/>
          <a:chOff x="0" y="0"/>
          <a:chExt cx="0" cy="0"/>
        </a:xfrm>
      </p:grpSpPr>
      <p:sp>
        <p:nvSpPr>
          <p:cNvPr id="69" name="Google Shape;69;p12"/>
          <p:cNvSpPr txBox="1">
            <a:spLocks noGrp="1"/>
          </p:cNvSpPr>
          <p:nvPr>
            <p:ph type="title"/>
          </p:nvPr>
        </p:nvSpPr>
        <p:spPr>
          <a:xfrm>
            <a:off x="722313" y="3305177"/>
            <a:ext cx="7772402" cy="1021557"/>
          </a:xfrm>
          <a:prstGeom prst="rect">
            <a:avLst/>
          </a:prstGeom>
          <a:noFill/>
          <a:ln>
            <a:noFill/>
          </a:ln>
        </p:spPr>
        <p:txBody>
          <a:bodyPr spcFirstLastPara="1" wrap="square" lIns="17750" tIns="17750" rIns="17750" bIns="17750" anchor="t" anchorCtr="0">
            <a:noAutofit/>
          </a:bodyPr>
          <a:lstStyle>
            <a:lvl1pPr marR="0" lvl="0" algn="l">
              <a:lnSpc>
                <a:spcPct val="100000"/>
              </a:lnSpc>
              <a:spcBef>
                <a:spcPts val="0"/>
              </a:spcBef>
              <a:spcAft>
                <a:spcPts val="0"/>
              </a:spcAft>
              <a:buClr>
                <a:schemeClr val="dk1"/>
              </a:buClr>
              <a:buSzPts val="2100"/>
              <a:buFont typeface="Calibri"/>
              <a:buNone/>
              <a:defRPr sz="2100" b="1" i="0" u="none" strike="noStrike" cap="none">
                <a:solidFill>
                  <a:schemeClr val="dk1"/>
                </a:solidFill>
                <a:latin typeface="Calibri"/>
                <a:ea typeface="Calibri"/>
                <a:cs typeface="Calibri"/>
                <a:sym typeface="Calibri"/>
              </a:defRPr>
            </a:lvl1pPr>
            <a:lvl2pPr marR="0" lvl="1" algn="ctr">
              <a:lnSpc>
                <a:spcPct val="100000"/>
              </a:lnSpc>
              <a:spcBef>
                <a:spcPts val="0"/>
              </a:spcBef>
              <a:spcAft>
                <a:spcPts val="0"/>
              </a:spcAft>
              <a:buClr>
                <a:schemeClr val="dk1"/>
              </a:buClr>
              <a:buSzPts val="2300"/>
              <a:buFont typeface="Calibri"/>
              <a:buNone/>
              <a:defRPr sz="2300" b="0" i="0" u="none" strike="noStrike" cap="none">
                <a:solidFill>
                  <a:schemeClr val="dk1"/>
                </a:solidFill>
                <a:latin typeface="Calibri"/>
                <a:ea typeface="Calibri"/>
                <a:cs typeface="Calibri"/>
                <a:sym typeface="Calibri"/>
              </a:defRPr>
            </a:lvl2pPr>
            <a:lvl3pPr marR="0" lvl="2" algn="ctr">
              <a:lnSpc>
                <a:spcPct val="100000"/>
              </a:lnSpc>
              <a:spcBef>
                <a:spcPts val="0"/>
              </a:spcBef>
              <a:spcAft>
                <a:spcPts val="0"/>
              </a:spcAft>
              <a:buClr>
                <a:schemeClr val="dk1"/>
              </a:buClr>
              <a:buSzPts val="2300"/>
              <a:buFont typeface="Calibri"/>
              <a:buNone/>
              <a:defRPr sz="2300" b="0" i="0" u="none" strike="noStrike" cap="none">
                <a:solidFill>
                  <a:schemeClr val="dk1"/>
                </a:solidFill>
                <a:latin typeface="Calibri"/>
                <a:ea typeface="Calibri"/>
                <a:cs typeface="Calibri"/>
                <a:sym typeface="Calibri"/>
              </a:defRPr>
            </a:lvl3pPr>
            <a:lvl4pPr marR="0" lvl="3" algn="ctr">
              <a:lnSpc>
                <a:spcPct val="100000"/>
              </a:lnSpc>
              <a:spcBef>
                <a:spcPts val="0"/>
              </a:spcBef>
              <a:spcAft>
                <a:spcPts val="0"/>
              </a:spcAft>
              <a:buClr>
                <a:schemeClr val="dk1"/>
              </a:buClr>
              <a:buSzPts val="2300"/>
              <a:buFont typeface="Calibri"/>
              <a:buNone/>
              <a:defRPr sz="2300" b="0" i="0" u="none" strike="noStrike" cap="none">
                <a:solidFill>
                  <a:schemeClr val="dk1"/>
                </a:solidFill>
                <a:latin typeface="Calibri"/>
                <a:ea typeface="Calibri"/>
                <a:cs typeface="Calibri"/>
                <a:sym typeface="Calibri"/>
              </a:defRPr>
            </a:lvl4pPr>
            <a:lvl5pPr marR="0" lvl="4" algn="ctr">
              <a:lnSpc>
                <a:spcPct val="100000"/>
              </a:lnSpc>
              <a:spcBef>
                <a:spcPts val="0"/>
              </a:spcBef>
              <a:spcAft>
                <a:spcPts val="0"/>
              </a:spcAft>
              <a:buClr>
                <a:schemeClr val="dk1"/>
              </a:buClr>
              <a:buSzPts val="2300"/>
              <a:buFont typeface="Calibri"/>
              <a:buNone/>
              <a:defRPr sz="2300" b="0" i="0" u="none" strike="noStrike" cap="none">
                <a:solidFill>
                  <a:schemeClr val="dk1"/>
                </a:solidFill>
                <a:latin typeface="Calibri"/>
                <a:ea typeface="Calibri"/>
                <a:cs typeface="Calibri"/>
                <a:sym typeface="Calibri"/>
              </a:defRPr>
            </a:lvl5pPr>
            <a:lvl6pPr marR="0" lvl="5" algn="ctr">
              <a:lnSpc>
                <a:spcPct val="100000"/>
              </a:lnSpc>
              <a:spcBef>
                <a:spcPts val="0"/>
              </a:spcBef>
              <a:spcAft>
                <a:spcPts val="0"/>
              </a:spcAft>
              <a:buClr>
                <a:schemeClr val="dk1"/>
              </a:buClr>
              <a:buSzPts val="2300"/>
              <a:buFont typeface="Calibri"/>
              <a:buNone/>
              <a:defRPr sz="2300" b="0" i="0" u="none" strike="noStrike" cap="none">
                <a:solidFill>
                  <a:schemeClr val="dk1"/>
                </a:solidFill>
                <a:latin typeface="Calibri"/>
                <a:ea typeface="Calibri"/>
                <a:cs typeface="Calibri"/>
                <a:sym typeface="Calibri"/>
              </a:defRPr>
            </a:lvl6pPr>
            <a:lvl7pPr marR="0" lvl="6" algn="ctr">
              <a:lnSpc>
                <a:spcPct val="100000"/>
              </a:lnSpc>
              <a:spcBef>
                <a:spcPts val="0"/>
              </a:spcBef>
              <a:spcAft>
                <a:spcPts val="0"/>
              </a:spcAft>
              <a:buClr>
                <a:schemeClr val="dk1"/>
              </a:buClr>
              <a:buSzPts val="2300"/>
              <a:buFont typeface="Calibri"/>
              <a:buNone/>
              <a:defRPr sz="2300" b="0" i="0" u="none" strike="noStrike" cap="none">
                <a:solidFill>
                  <a:schemeClr val="dk1"/>
                </a:solidFill>
                <a:latin typeface="Calibri"/>
                <a:ea typeface="Calibri"/>
                <a:cs typeface="Calibri"/>
                <a:sym typeface="Calibri"/>
              </a:defRPr>
            </a:lvl7pPr>
            <a:lvl8pPr marR="0" lvl="7" algn="ctr">
              <a:lnSpc>
                <a:spcPct val="100000"/>
              </a:lnSpc>
              <a:spcBef>
                <a:spcPts val="0"/>
              </a:spcBef>
              <a:spcAft>
                <a:spcPts val="0"/>
              </a:spcAft>
              <a:buClr>
                <a:schemeClr val="dk1"/>
              </a:buClr>
              <a:buSzPts val="2300"/>
              <a:buFont typeface="Calibri"/>
              <a:buNone/>
              <a:defRPr sz="2300" b="0" i="0" u="none" strike="noStrike" cap="none">
                <a:solidFill>
                  <a:schemeClr val="dk1"/>
                </a:solidFill>
                <a:latin typeface="Calibri"/>
                <a:ea typeface="Calibri"/>
                <a:cs typeface="Calibri"/>
                <a:sym typeface="Calibri"/>
              </a:defRPr>
            </a:lvl8pPr>
            <a:lvl9pPr marR="0" lvl="8" algn="ctr">
              <a:lnSpc>
                <a:spcPct val="100000"/>
              </a:lnSpc>
              <a:spcBef>
                <a:spcPts val="0"/>
              </a:spcBef>
              <a:spcAft>
                <a:spcPts val="0"/>
              </a:spcAft>
              <a:buClr>
                <a:schemeClr val="dk1"/>
              </a:buClr>
              <a:buSzPts val="2300"/>
              <a:buFont typeface="Calibri"/>
              <a:buNone/>
              <a:defRPr sz="2300" b="0" i="0" u="none" strike="noStrike" cap="none">
                <a:solidFill>
                  <a:schemeClr val="dk1"/>
                </a:solidFill>
                <a:latin typeface="Calibri"/>
                <a:ea typeface="Calibri"/>
                <a:cs typeface="Calibri"/>
                <a:sym typeface="Calibri"/>
              </a:defRPr>
            </a:lvl9pPr>
          </a:lstStyle>
          <a:p>
            <a:endParaRPr/>
          </a:p>
        </p:txBody>
      </p:sp>
      <p:sp>
        <p:nvSpPr>
          <p:cNvPr id="70" name="Google Shape;70;p12"/>
          <p:cNvSpPr txBox="1">
            <a:spLocks noGrp="1"/>
          </p:cNvSpPr>
          <p:nvPr>
            <p:ph type="body" idx="1"/>
          </p:nvPr>
        </p:nvSpPr>
        <p:spPr>
          <a:xfrm>
            <a:off x="722313" y="2180036"/>
            <a:ext cx="7772402" cy="1125141"/>
          </a:xfrm>
          <a:prstGeom prst="rect">
            <a:avLst/>
          </a:prstGeom>
          <a:noFill/>
          <a:ln>
            <a:noFill/>
          </a:ln>
        </p:spPr>
        <p:txBody>
          <a:bodyPr spcFirstLastPara="1" wrap="square" lIns="17750" tIns="17750" rIns="17750" bIns="17750" anchor="b" anchorCtr="0">
            <a:noAutofit/>
          </a:bodyPr>
          <a:lstStyle>
            <a:lvl1pPr marL="457200" marR="0" lvl="0" indent="-228600" algn="l">
              <a:lnSpc>
                <a:spcPct val="100000"/>
              </a:lnSpc>
              <a:spcBef>
                <a:spcPts val="200"/>
              </a:spcBef>
              <a:spcAft>
                <a:spcPts val="0"/>
              </a:spcAft>
              <a:buClr>
                <a:srgbClr val="888888"/>
              </a:buClr>
              <a:buSzPts val="1000"/>
              <a:buFont typeface="Arial"/>
              <a:buNone/>
              <a:defRPr sz="1000" b="0" i="0" u="none" strike="noStrike" cap="none">
                <a:solidFill>
                  <a:srgbClr val="888888"/>
                </a:solidFill>
                <a:latin typeface="Calibri"/>
                <a:ea typeface="Calibri"/>
                <a:cs typeface="Calibri"/>
                <a:sym typeface="Calibri"/>
              </a:defRPr>
            </a:lvl1pPr>
            <a:lvl2pPr marL="914400" marR="0" lvl="1" indent="-228600" algn="l">
              <a:lnSpc>
                <a:spcPct val="100000"/>
              </a:lnSpc>
              <a:spcBef>
                <a:spcPts val="200"/>
              </a:spcBef>
              <a:spcAft>
                <a:spcPts val="0"/>
              </a:spcAft>
              <a:buClr>
                <a:srgbClr val="888888"/>
              </a:buClr>
              <a:buSzPts val="900"/>
              <a:buFont typeface="Arial"/>
              <a:buNone/>
              <a:defRPr sz="900" b="0" i="0" u="none" strike="noStrike" cap="none">
                <a:solidFill>
                  <a:srgbClr val="888888"/>
                </a:solidFill>
                <a:latin typeface="Calibri"/>
                <a:ea typeface="Calibri"/>
                <a:cs typeface="Calibri"/>
                <a:sym typeface="Calibri"/>
              </a:defRPr>
            </a:lvl2pPr>
            <a:lvl3pPr marL="1371600" marR="0" lvl="2" indent="-228600" algn="l">
              <a:lnSpc>
                <a:spcPct val="100000"/>
              </a:lnSpc>
              <a:spcBef>
                <a:spcPts val="200"/>
              </a:spcBef>
              <a:spcAft>
                <a:spcPts val="0"/>
              </a:spcAft>
              <a:buClr>
                <a:srgbClr val="888888"/>
              </a:buClr>
              <a:buSzPts val="800"/>
              <a:buFont typeface="Arial"/>
              <a:buNone/>
              <a:defRPr sz="800" b="0" i="0" u="none" strike="noStrike" cap="none">
                <a:solidFill>
                  <a:srgbClr val="888888"/>
                </a:solidFill>
                <a:latin typeface="Calibri"/>
                <a:ea typeface="Calibri"/>
                <a:cs typeface="Calibri"/>
                <a:sym typeface="Calibri"/>
              </a:defRPr>
            </a:lvl3pPr>
            <a:lvl4pPr marL="1828800" marR="0" lvl="3" indent="-228600" algn="l">
              <a:lnSpc>
                <a:spcPct val="100000"/>
              </a:lnSpc>
              <a:spcBef>
                <a:spcPts val="100"/>
              </a:spcBef>
              <a:spcAft>
                <a:spcPts val="0"/>
              </a:spcAft>
              <a:buClr>
                <a:srgbClr val="888888"/>
              </a:buClr>
              <a:buSzPts val="700"/>
              <a:buFont typeface="Arial"/>
              <a:buNone/>
              <a:defRPr sz="700" b="0" i="0" u="none" strike="noStrike" cap="none">
                <a:solidFill>
                  <a:srgbClr val="888888"/>
                </a:solidFill>
                <a:latin typeface="Calibri"/>
                <a:ea typeface="Calibri"/>
                <a:cs typeface="Calibri"/>
                <a:sym typeface="Calibri"/>
              </a:defRPr>
            </a:lvl4pPr>
            <a:lvl5pPr marL="2286000" marR="0" lvl="4" indent="-228600" algn="l">
              <a:lnSpc>
                <a:spcPct val="100000"/>
              </a:lnSpc>
              <a:spcBef>
                <a:spcPts val="100"/>
              </a:spcBef>
              <a:spcAft>
                <a:spcPts val="0"/>
              </a:spcAft>
              <a:buClr>
                <a:srgbClr val="888888"/>
              </a:buClr>
              <a:buSzPts val="700"/>
              <a:buFont typeface="Arial"/>
              <a:buNone/>
              <a:defRPr sz="700" b="0" i="0" u="none" strike="noStrike" cap="none">
                <a:solidFill>
                  <a:srgbClr val="888888"/>
                </a:solidFill>
                <a:latin typeface="Calibri"/>
                <a:ea typeface="Calibri"/>
                <a:cs typeface="Calibri"/>
                <a:sym typeface="Calibri"/>
              </a:defRPr>
            </a:lvl5pPr>
            <a:lvl6pPr marL="2743200" marR="0" lvl="5" indent="-228600" algn="l">
              <a:lnSpc>
                <a:spcPct val="100000"/>
              </a:lnSpc>
              <a:spcBef>
                <a:spcPts val="100"/>
              </a:spcBef>
              <a:spcAft>
                <a:spcPts val="0"/>
              </a:spcAft>
              <a:buClr>
                <a:srgbClr val="888888"/>
              </a:buClr>
              <a:buSzPts val="700"/>
              <a:buFont typeface="Arial"/>
              <a:buNone/>
              <a:defRPr sz="700" b="0" i="0" u="none" strike="noStrike" cap="none">
                <a:solidFill>
                  <a:srgbClr val="888888"/>
                </a:solidFill>
                <a:latin typeface="Calibri"/>
                <a:ea typeface="Calibri"/>
                <a:cs typeface="Calibri"/>
                <a:sym typeface="Calibri"/>
              </a:defRPr>
            </a:lvl6pPr>
            <a:lvl7pPr marL="3200400" marR="0" lvl="6" indent="-228600" algn="l">
              <a:lnSpc>
                <a:spcPct val="100000"/>
              </a:lnSpc>
              <a:spcBef>
                <a:spcPts val="100"/>
              </a:spcBef>
              <a:spcAft>
                <a:spcPts val="0"/>
              </a:spcAft>
              <a:buClr>
                <a:srgbClr val="888888"/>
              </a:buClr>
              <a:buSzPts val="700"/>
              <a:buFont typeface="Arial"/>
              <a:buNone/>
              <a:defRPr sz="700" b="0" i="0" u="none" strike="noStrike" cap="none">
                <a:solidFill>
                  <a:srgbClr val="888888"/>
                </a:solidFill>
                <a:latin typeface="Calibri"/>
                <a:ea typeface="Calibri"/>
                <a:cs typeface="Calibri"/>
                <a:sym typeface="Calibri"/>
              </a:defRPr>
            </a:lvl7pPr>
            <a:lvl8pPr marL="3657600" marR="0" lvl="7" indent="-228600" algn="l">
              <a:lnSpc>
                <a:spcPct val="100000"/>
              </a:lnSpc>
              <a:spcBef>
                <a:spcPts val="100"/>
              </a:spcBef>
              <a:spcAft>
                <a:spcPts val="0"/>
              </a:spcAft>
              <a:buClr>
                <a:srgbClr val="888888"/>
              </a:buClr>
              <a:buSzPts val="700"/>
              <a:buFont typeface="Arial"/>
              <a:buNone/>
              <a:defRPr sz="700" b="0" i="0" u="none" strike="noStrike" cap="none">
                <a:solidFill>
                  <a:srgbClr val="888888"/>
                </a:solidFill>
                <a:latin typeface="Calibri"/>
                <a:ea typeface="Calibri"/>
                <a:cs typeface="Calibri"/>
                <a:sym typeface="Calibri"/>
              </a:defRPr>
            </a:lvl8pPr>
            <a:lvl9pPr marL="4114800" marR="0" lvl="8" indent="-228600" algn="l">
              <a:lnSpc>
                <a:spcPct val="100000"/>
              </a:lnSpc>
              <a:spcBef>
                <a:spcPts val="100"/>
              </a:spcBef>
              <a:spcAft>
                <a:spcPts val="0"/>
              </a:spcAft>
              <a:buClr>
                <a:srgbClr val="888888"/>
              </a:buClr>
              <a:buSzPts val="700"/>
              <a:buFont typeface="Arial"/>
              <a:buNone/>
              <a:defRPr sz="700" b="0" i="0" u="none" strike="noStrike" cap="none">
                <a:solidFill>
                  <a:srgbClr val="888888"/>
                </a:solidFill>
                <a:latin typeface="Calibri"/>
                <a:ea typeface="Calibri"/>
                <a:cs typeface="Calibri"/>
                <a:sym typeface="Calibri"/>
              </a:defRPr>
            </a:lvl9pPr>
          </a:lstStyle>
          <a:p>
            <a:endParaRPr/>
          </a:p>
        </p:txBody>
      </p:sp>
      <p:sp>
        <p:nvSpPr>
          <p:cNvPr id="71" name="Google Shape;71;p12"/>
          <p:cNvSpPr txBox="1">
            <a:spLocks noGrp="1"/>
          </p:cNvSpPr>
          <p:nvPr>
            <p:ph type="dt" idx="10"/>
          </p:nvPr>
        </p:nvSpPr>
        <p:spPr>
          <a:xfrm>
            <a:off x="457000" y="4767185"/>
            <a:ext cx="2134003" cy="273874"/>
          </a:xfrm>
          <a:prstGeom prst="rect">
            <a:avLst/>
          </a:prstGeom>
          <a:noFill/>
          <a:ln>
            <a:noFill/>
          </a:ln>
        </p:spPr>
        <p:txBody>
          <a:bodyPr spcFirstLastPara="1" wrap="square" lIns="17750" tIns="17750" rIns="17750" bIns="17750" anchor="ctr" anchorCtr="0">
            <a:noAutofit/>
          </a:bodyPr>
          <a:lstStyle>
            <a:lvl1pPr marR="0" lvl="0" algn="l">
              <a:lnSpc>
                <a:spcPct val="100000"/>
              </a:lnSpc>
              <a:spcBef>
                <a:spcPts val="0"/>
              </a:spcBef>
              <a:spcAft>
                <a:spcPts val="0"/>
              </a:spcAft>
              <a:buClr>
                <a:srgbClr val="898989"/>
              </a:buClr>
              <a:buSzPts val="600"/>
              <a:buFont typeface="Calibri"/>
              <a:buNone/>
              <a:defRPr sz="600" b="0" i="0" u="none">
                <a:solidFill>
                  <a:srgbClr val="898989"/>
                </a:solidFill>
                <a:latin typeface="Calibri"/>
                <a:ea typeface="Calibri"/>
                <a:cs typeface="Calibri"/>
                <a:sym typeface="Calibri"/>
              </a:defRPr>
            </a:lvl1pPr>
            <a:lvl2pPr marR="0" lvl="1"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9pPr>
          </a:lstStyle>
          <a:p>
            <a:endParaRPr/>
          </a:p>
        </p:txBody>
      </p:sp>
      <p:sp>
        <p:nvSpPr>
          <p:cNvPr id="72" name="Google Shape;72;p12"/>
          <p:cNvSpPr txBox="1">
            <a:spLocks noGrp="1"/>
          </p:cNvSpPr>
          <p:nvPr>
            <p:ph type="ftr" idx="11"/>
          </p:nvPr>
        </p:nvSpPr>
        <p:spPr>
          <a:xfrm>
            <a:off x="3124168" y="4767185"/>
            <a:ext cx="2895668" cy="273874"/>
          </a:xfrm>
          <a:prstGeom prst="rect">
            <a:avLst/>
          </a:prstGeom>
          <a:noFill/>
          <a:ln>
            <a:noFill/>
          </a:ln>
        </p:spPr>
        <p:txBody>
          <a:bodyPr spcFirstLastPara="1" wrap="square" lIns="17750" tIns="17750" rIns="17750" bIns="17750" anchor="ctr" anchorCtr="0">
            <a:noAutofit/>
          </a:bodyPr>
          <a:lstStyle>
            <a:lvl1pPr marR="0" lvl="0" algn="l">
              <a:lnSpc>
                <a:spcPct val="100000"/>
              </a:lnSpc>
              <a:spcBef>
                <a:spcPts val="0"/>
              </a:spcBef>
              <a:spcAft>
                <a:spcPts val="0"/>
              </a:spcAft>
              <a:buClr>
                <a:schemeClr val="dk1"/>
              </a:buClr>
              <a:buSzPts val="300"/>
              <a:buFont typeface="Calibri"/>
              <a:buNone/>
              <a:defRPr sz="300" b="0" i="0" u="none">
                <a:solidFill>
                  <a:schemeClr val="dk1"/>
                </a:solidFill>
                <a:latin typeface="Calibri"/>
                <a:ea typeface="Calibri"/>
                <a:cs typeface="Calibri"/>
                <a:sym typeface="Calibri"/>
              </a:defRPr>
            </a:lvl1pPr>
            <a:lvl2pPr marR="0" lvl="1"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9pPr>
          </a:lstStyle>
          <a:p>
            <a:endParaRPr/>
          </a:p>
        </p:txBody>
      </p:sp>
      <p:sp>
        <p:nvSpPr>
          <p:cNvPr id="73" name="Google Shape;73;p12"/>
          <p:cNvSpPr txBox="1">
            <a:spLocks noGrp="1"/>
          </p:cNvSpPr>
          <p:nvPr>
            <p:ph type="sldNum" idx="12"/>
          </p:nvPr>
        </p:nvSpPr>
        <p:spPr>
          <a:xfrm>
            <a:off x="6553001" y="4767185"/>
            <a:ext cx="2134003" cy="273874"/>
          </a:xfrm>
          <a:prstGeom prst="rect">
            <a:avLst/>
          </a:prstGeom>
          <a:noFill/>
          <a:ln>
            <a:noFill/>
          </a:ln>
        </p:spPr>
        <p:txBody>
          <a:bodyPr spcFirstLastPara="1" wrap="square" lIns="17750" tIns="8875" rIns="17750" bIns="8875" anchor="ctr" anchorCtr="0">
            <a:noAutofit/>
          </a:bodyPr>
          <a:lstStyle>
            <a:lvl1pPr marL="0" marR="0" lvl="0" indent="0" algn="r">
              <a:lnSpc>
                <a:spcPct val="100000"/>
              </a:lnSpc>
              <a:spcBef>
                <a:spcPts val="0"/>
              </a:spcBef>
              <a:spcAft>
                <a:spcPts val="0"/>
              </a:spcAft>
              <a:buClr>
                <a:srgbClr val="898989"/>
              </a:buClr>
              <a:buSzPts val="200"/>
              <a:buFont typeface="Calibri"/>
              <a:buNone/>
              <a:defRPr sz="600" b="0" i="0" u="none" strike="noStrike" cap="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200"/>
              <a:buFont typeface="Calibri"/>
              <a:buNone/>
              <a:defRPr sz="600" b="0" i="0" u="none" strike="noStrike" cap="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200"/>
              <a:buFont typeface="Calibri"/>
              <a:buNone/>
              <a:defRPr sz="600" b="0" i="0" u="none" strike="noStrike" cap="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200"/>
              <a:buFont typeface="Calibri"/>
              <a:buNone/>
              <a:defRPr sz="600" b="0" i="0" u="none" strike="noStrike" cap="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200"/>
              <a:buFont typeface="Calibri"/>
              <a:buNone/>
              <a:defRPr sz="600" b="0" i="0" u="none" strike="noStrike" cap="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200"/>
              <a:buFont typeface="Calibri"/>
              <a:buNone/>
              <a:defRPr sz="600" b="0" i="0" u="none" strike="noStrike" cap="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200"/>
              <a:buFont typeface="Calibri"/>
              <a:buNone/>
              <a:defRPr sz="600" b="0" i="0" u="none" strike="noStrike" cap="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200"/>
              <a:buFont typeface="Calibri"/>
              <a:buNone/>
              <a:defRPr sz="600" b="0" i="0" u="none" strike="noStrike" cap="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200"/>
              <a:buFont typeface="Calibri"/>
              <a:buNone/>
              <a:defRPr sz="6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74"/>
        <p:cNvGrpSpPr/>
        <p:nvPr/>
      </p:nvGrpSpPr>
      <p:grpSpPr>
        <a:xfrm>
          <a:off x="0" y="0"/>
          <a:ext cx="0" cy="0"/>
          <a:chOff x="0" y="0"/>
          <a:chExt cx="0" cy="0"/>
        </a:xfrm>
      </p:grpSpPr>
      <p:sp>
        <p:nvSpPr>
          <p:cNvPr id="75" name="Google Shape;75;p13"/>
          <p:cNvSpPr txBox="1">
            <a:spLocks noGrp="1"/>
          </p:cNvSpPr>
          <p:nvPr>
            <p:ph type="title"/>
          </p:nvPr>
        </p:nvSpPr>
        <p:spPr>
          <a:xfrm>
            <a:off x="456999" y="206020"/>
            <a:ext cx="8230005" cy="857156"/>
          </a:xfrm>
          <a:prstGeom prst="rect">
            <a:avLst/>
          </a:prstGeom>
          <a:noFill/>
          <a:ln>
            <a:noFill/>
          </a:ln>
        </p:spPr>
        <p:txBody>
          <a:bodyPr spcFirstLastPara="1" wrap="square" lIns="17750" tIns="17750" rIns="17750" bIns="17750" anchor="ctr" anchorCtr="0">
            <a:noAutofit/>
          </a:bodyPr>
          <a:lstStyle>
            <a:lvl1pPr marR="0" lvl="0" algn="ctr">
              <a:lnSpc>
                <a:spcPct val="100000"/>
              </a:lnSpc>
              <a:spcBef>
                <a:spcPts val="0"/>
              </a:spcBef>
              <a:spcAft>
                <a:spcPts val="0"/>
              </a:spcAft>
              <a:buClr>
                <a:schemeClr val="dk1"/>
              </a:buClr>
              <a:buSzPts val="2300"/>
              <a:buFont typeface="Calibri"/>
              <a:buNone/>
              <a:defRPr sz="2300" b="0" i="0" u="none" strike="noStrike" cap="none">
                <a:solidFill>
                  <a:schemeClr val="dk1"/>
                </a:solidFill>
                <a:latin typeface="Calibri"/>
                <a:ea typeface="Calibri"/>
                <a:cs typeface="Calibri"/>
                <a:sym typeface="Calibri"/>
              </a:defRPr>
            </a:lvl1pPr>
            <a:lvl2pPr marR="0" lvl="1" algn="ctr">
              <a:lnSpc>
                <a:spcPct val="100000"/>
              </a:lnSpc>
              <a:spcBef>
                <a:spcPts val="0"/>
              </a:spcBef>
              <a:spcAft>
                <a:spcPts val="0"/>
              </a:spcAft>
              <a:buClr>
                <a:schemeClr val="dk1"/>
              </a:buClr>
              <a:buSzPts val="2300"/>
              <a:buFont typeface="Calibri"/>
              <a:buNone/>
              <a:defRPr sz="2300" b="0" i="0" u="none" strike="noStrike" cap="none">
                <a:solidFill>
                  <a:schemeClr val="dk1"/>
                </a:solidFill>
                <a:latin typeface="Calibri"/>
                <a:ea typeface="Calibri"/>
                <a:cs typeface="Calibri"/>
                <a:sym typeface="Calibri"/>
              </a:defRPr>
            </a:lvl2pPr>
            <a:lvl3pPr marR="0" lvl="2" algn="ctr">
              <a:lnSpc>
                <a:spcPct val="100000"/>
              </a:lnSpc>
              <a:spcBef>
                <a:spcPts val="0"/>
              </a:spcBef>
              <a:spcAft>
                <a:spcPts val="0"/>
              </a:spcAft>
              <a:buClr>
                <a:schemeClr val="dk1"/>
              </a:buClr>
              <a:buSzPts val="2300"/>
              <a:buFont typeface="Calibri"/>
              <a:buNone/>
              <a:defRPr sz="2300" b="0" i="0" u="none" strike="noStrike" cap="none">
                <a:solidFill>
                  <a:schemeClr val="dk1"/>
                </a:solidFill>
                <a:latin typeface="Calibri"/>
                <a:ea typeface="Calibri"/>
                <a:cs typeface="Calibri"/>
                <a:sym typeface="Calibri"/>
              </a:defRPr>
            </a:lvl3pPr>
            <a:lvl4pPr marR="0" lvl="3" algn="ctr">
              <a:lnSpc>
                <a:spcPct val="100000"/>
              </a:lnSpc>
              <a:spcBef>
                <a:spcPts val="0"/>
              </a:spcBef>
              <a:spcAft>
                <a:spcPts val="0"/>
              </a:spcAft>
              <a:buClr>
                <a:schemeClr val="dk1"/>
              </a:buClr>
              <a:buSzPts val="2300"/>
              <a:buFont typeface="Calibri"/>
              <a:buNone/>
              <a:defRPr sz="2300" b="0" i="0" u="none" strike="noStrike" cap="none">
                <a:solidFill>
                  <a:schemeClr val="dk1"/>
                </a:solidFill>
                <a:latin typeface="Calibri"/>
                <a:ea typeface="Calibri"/>
                <a:cs typeface="Calibri"/>
                <a:sym typeface="Calibri"/>
              </a:defRPr>
            </a:lvl4pPr>
            <a:lvl5pPr marR="0" lvl="4" algn="ctr">
              <a:lnSpc>
                <a:spcPct val="100000"/>
              </a:lnSpc>
              <a:spcBef>
                <a:spcPts val="0"/>
              </a:spcBef>
              <a:spcAft>
                <a:spcPts val="0"/>
              </a:spcAft>
              <a:buClr>
                <a:schemeClr val="dk1"/>
              </a:buClr>
              <a:buSzPts val="2300"/>
              <a:buFont typeface="Calibri"/>
              <a:buNone/>
              <a:defRPr sz="2300" b="0" i="0" u="none" strike="noStrike" cap="none">
                <a:solidFill>
                  <a:schemeClr val="dk1"/>
                </a:solidFill>
                <a:latin typeface="Calibri"/>
                <a:ea typeface="Calibri"/>
                <a:cs typeface="Calibri"/>
                <a:sym typeface="Calibri"/>
              </a:defRPr>
            </a:lvl5pPr>
            <a:lvl6pPr marR="0" lvl="5" algn="ctr">
              <a:lnSpc>
                <a:spcPct val="100000"/>
              </a:lnSpc>
              <a:spcBef>
                <a:spcPts val="0"/>
              </a:spcBef>
              <a:spcAft>
                <a:spcPts val="0"/>
              </a:spcAft>
              <a:buClr>
                <a:schemeClr val="dk1"/>
              </a:buClr>
              <a:buSzPts val="2300"/>
              <a:buFont typeface="Calibri"/>
              <a:buNone/>
              <a:defRPr sz="2300" b="0" i="0" u="none" strike="noStrike" cap="none">
                <a:solidFill>
                  <a:schemeClr val="dk1"/>
                </a:solidFill>
                <a:latin typeface="Calibri"/>
                <a:ea typeface="Calibri"/>
                <a:cs typeface="Calibri"/>
                <a:sym typeface="Calibri"/>
              </a:defRPr>
            </a:lvl6pPr>
            <a:lvl7pPr marR="0" lvl="6" algn="ctr">
              <a:lnSpc>
                <a:spcPct val="100000"/>
              </a:lnSpc>
              <a:spcBef>
                <a:spcPts val="0"/>
              </a:spcBef>
              <a:spcAft>
                <a:spcPts val="0"/>
              </a:spcAft>
              <a:buClr>
                <a:schemeClr val="dk1"/>
              </a:buClr>
              <a:buSzPts val="2300"/>
              <a:buFont typeface="Calibri"/>
              <a:buNone/>
              <a:defRPr sz="2300" b="0" i="0" u="none" strike="noStrike" cap="none">
                <a:solidFill>
                  <a:schemeClr val="dk1"/>
                </a:solidFill>
                <a:latin typeface="Calibri"/>
                <a:ea typeface="Calibri"/>
                <a:cs typeface="Calibri"/>
                <a:sym typeface="Calibri"/>
              </a:defRPr>
            </a:lvl7pPr>
            <a:lvl8pPr marR="0" lvl="7" algn="ctr">
              <a:lnSpc>
                <a:spcPct val="100000"/>
              </a:lnSpc>
              <a:spcBef>
                <a:spcPts val="0"/>
              </a:spcBef>
              <a:spcAft>
                <a:spcPts val="0"/>
              </a:spcAft>
              <a:buClr>
                <a:schemeClr val="dk1"/>
              </a:buClr>
              <a:buSzPts val="2300"/>
              <a:buFont typeface="Calibri"/>
              <a:buNone/>
              <a:defRPr sz="2300" b="0" i="0" u="none" strike="noStrike" cap="none">
                <a:solidFill>
                  <a:schemeClr val="dk1"/>
                </a:solidFill>
                <a:latin typeface="Calibri"/>
                <a:ea typeface="Calibri"/>
                <a:cs typeface="Calibri"/>
                <a:sym typeface="Calibri"/>
              </a:defRPr>
            </a:lvl8pPr>
            <a:lvl9pPr marR="0" lvl="8" algn="ctr">
              <a:lnSpc>
                <a:spcPct val="100000"/>
              </a:lnSpc>
              <a:spcBef>
                <a:spcPts val="0"/>
              </a:spcBef>
              <a:spcAft>
                <a:spcPts val="0"/>
              </a:spcAft>
              <a:buClr>
                <a:schemeClr val="dk1"/>
              </a:buClr>
              <a:buSzPts val="2300"/>
              <a:buFont typeface="Calibri"/>
              <a:buNone/>
              <a:defRPr sz="2300" b="0" i="0" u="none" strike="noStrike" cap="none">
                <a:solidFill>
                  <a:schemeClr val="dk1"/>
                </a:solidFill>
                <a:latin typeface="Calibri"/>
                <a:ea typeface="Calibri"/>
                <a:cs typeface="Calibri"/>
                <a:sym typeface="Calibri"/>
              </a:defRPr>
            </a:lvl9pPr>
          </a:lstStyle>
          <a:p>
            <a:endParaRPr/>
          </a:p>
        </p:txBody>
      </p:sp>
      <p:sp>
        <p:nvSpPr>
          <p:cNvPr id="76" name="Google Shape;76;p13"/>
          <p:cNvSpPr txBox="1">
            <a:spLocks noGrp="1"/>
          </p:cNvSpPr>
          <p:nvPr>
            <p:ph type="body" idx="1"/>
          </p:nvPr>
        </p:nvSpPr>
        <p:spPr>
          <a:xfrm>
            <a:off x="456999" y="1200207"/>
            <a:ext cx="8230005" cy="3394413"/>
          </a:xfrm>
          <a:prstGeom prst="rect">
            <a:avLst/>
          </a:prstGeom>
          <a:noFill/>
          <a:ln>
            <a:noFill/>
          </a:ln>
        </p:spPr>
        <p:txBody>
          <a:bodyPr spcFirstLastPara="1" wrap="square" lIns="17750" tIns="17750" rIns="17750" bIns="17750" anchor="t" anchorCtr="0">
            <a:noAutofit/>
          </a:bodyPr>
          <a:lstStyle>
            <a:lvl1pPr marL="457200" marR="0" lvl="0" indent="-336550" algn="l">
              <a:lnSpc>
                <a:spcPct val="100000"/>
              </a:lnSpc>
              <a:spcBef>
                <a:spcPts val="300"/>
              </a:spcBef>
              <a:spcAft>
                <a:spcPts val="0"/>
              </a:spcAft>
              <a:buClr>
                <a:schemeClr val="dk1"/>
              </a:buClr>
              <a:buSzPts val="1700"/>
              <a:buFont typeface="Arial"/>
              <a:buChar char="•"/>
              <a:defRPr sz="1700" b="0" i="0" u="none" strike="noStrike" cap="none">
                <a:solidFill>
                  <a:schemeClr val="dk1"/>
                </a:solidFill>
                <a:latin typeface="Calibri"/>
                <a:ea typeface="Calibri"/>
                <a:cs typeface="Calibri"/>
                <a:sym typeface="Calibri"/>
              </a:defRPr>
            </a:lvl1pPr>
            <a:lvl2pPr marL="914400" marR="0" lvl="1" indent="-317500" algn="l">
              <a:lnSpc>
                <a:spcPct val="100000"/>
              </a:lnSpc>
              <a:spcBef>
                <a:spcPts val="3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2pPr>
            <a:lvl3pPr marL="1371600" marR="0" lvl="2" indent="-304800" algn="l">
              <a:lnSpc>
                <a:spcPct val="100000"/>
              </a:lnSpc>
              <a:spcBef>
                <a:spcPts val="200"/>
              </a:spcBef>
              <a:spcAft>
                <a:spcPts val="0"/>
              </a:spcAft>
              <a:buClr>
                <a:schemeClr val="dk1"/>
              </a:buClr>
              <a:buSzPts val="1200"/>
              <a:buFont typeface="Arial"/>
              <a:buChar char="•"/>
              <a:defRPr sz="1200" b="0" i="0" u="none" strike="noStrike" cap="none">
                <a:solidFill>
                  <a:schemeClr val="dk1"/>
                </a:solidFill>
                <a:latin typeface="Calibri"/>
                <a:ea typeface="Calibri"/>
                <a:cs typeface="Calibri"/>
                <a:sym typeface="Calibri"/>
              </a:defRPr>
            </a:lvl3pPr>
            <a:lvl4pPr marL="1828800" marR="0" lvl="3" indent="-292100" algn="l">
              <a:lnSpc>
                <a:spcPct val="100000"/>
              </a:lnSpc>
              <a:spcBef>
                <a:spcPts val="200"/>
              </a:spcBef>
              <a:spcAft>
                <a:spcPts val="0"/>
              </a:spcAft>
              <a:buClr>
                <a:schemeClr val="dk1"/>
              </a:buClr>
              <a:buSzPts val="1000"/>
              <a:buFont typeface="Arial"/>
              <a:buChar char="–"/>
              <a:defRPr sz="1000" b="0" i="0" u="none" strike="noStrike" cap="none">
                <a:solidFill>
                  <a:schemeClr val="dk1"/>
                </a:solidFill>
                <a:latin typeface="Calibri"/>
                <a:ea typeface="Calibri"/>
                <a:cs typeface="Calibri"/>
                <a:sym typeface="Calibri"/>
              </a:defRPr>
            </a:lvl4pPr>
            <a:lvl5pPr marL="2286000" marR="0" lvl="4" indent="-292100" algn="l">
              <a:lnSpc>
                <a:spcPct val="100000"/>
              </a:lnSpc>
              <a:spcBef>
                <a:spcPts val="200"/>
              </a:spcBef>
              <a:spcAft>
                <a:spcPts val="0"/>
              </a:spcAft>
              <a:buClr>
                <a:schemeClr val="dk1"/>
              </a:buClr>
              <a:buSzPts val="1000"/>
              <a:buFont typeface="Arial"/>
              <a:buChar char="»"/>
              <a:defRPr sz="1000" b="0" i="0" u="none" strike="noStrike" cap="none">
                <a:solidFill>
                  <a:schemeClr val="dk1"/>
                </a:solidFill>
                <a:latin typeface="Calibri"/>
                <a:ea typeface="Calibri"/>
                <a:cs typeface="Calibri"/>
                <a:sym typeface="Calibri"/>
              </a:defRPr>
            </a:lvl5pPr>
            <a:lvl6pPr marL="2743200" marR="0" lvl="5" indent="-292100" algn="l">
              <a:lnSpc>
                <a:spcPct val="100000"/>
              </a:lnSpc>
              <a:spcBef>
                <a:spcPts val="200"/>
              </a:spcBef>
              <a:spcAft>
                <a:spcPts val="0"/>
              </a:spcAft>
              <a:buClr>
                <a:schemeClr val="dk1"/>
              </a:buClr>
              <a:buSzPts val="1000"/>
              <a:buFont typeface="Arial"/>
              <a:buChar char="•"/>
              <a:defRPr sz="1000" b="0" i="0" u="none" strike="noStrike" cap="none">
                <a:solidFill>
                  <a:schemeClr val="dk1"/>
                </a:solidFill>
                <a:latin typeface="Calibri"/>
                <a:ea typeface="Calibri"/>
                <a:cs typeface="Calibri"/>
                <a:sym typeface="Calibri"/>
              </a:defRPr>
            </a:lvl6pPr>
            <a:lvl7pPr marL="3200400" marR="0" lvl="6" indent="-292100" algn="l">
              <a:lnSpc>
                <a:spcPct val="100000"/>
              </a:lnSpc>
              <a:spcBef>
                <a:spcPts val="200"/>
              </a:spcBef>
              <a:spcAft>
                <a:spcPts val="0"/>
              </a:spcAft>
              <a:buClr>
                <a:schemeClr val="dk1"/>
              </a:buClr>
              <a:buSzPts val="1000"/>
              <a:buFont typeface="Arial"/>
              <a:buChar char="•"/>
              <a:defRPr sz="1000" b="0" i="0" u="none" strike="noStrike" cap="none">
                <a:solidFill>
                  <a:schemeClr val="dk1"/>
                </a:solidFill>
                <a:latin typeface="Calibri"/>
                <a:ea typeface="Calibri"/>
                <a:cs typeface="Calibri"/>
                <a:sym typeface="Calibri"/>
              </a:defRPr>
            </a:lvl7pPr>
            <a:lvl8pPr marL="3657600" marR="0" lvl="7" indent="-292100" algn="l">
              <a:lnSpc>
                <a:spcPct val="100000"/>
              </a:lnSpc>
              <a:spcBef>
                <a:spcPts val="200"/>
              </a:spcBef>
              <a:spcAft>
                <a:spcPts val="0"/>
              </a:spcAft>
              <a:buClr>
                <a:schemeClr val="dk1"/>
              </a:buClr>
              <a:buSzPts val="1000"/>
              <a:buFont typeface="Arial"/>
              <a:buChar char="•"/>
              <a:defRPr sz="1000" b="0" i="0" u="none" strike="noStrike" cap="none">
                <a:solidFill>
                  <a:schemeClr val="dk1"/>
                </a:solidFill>
                <a:latin typeface="Calibri"/>
                <a:ea typeface="Calibri"/>
                <a:cs typeface="Calibri"/>
                <a:sym typeface="Calibri"/>
              </a:defRPr>
            </a:lvl8pPr>
            <a:lvl9pPr marL="4114800" marR="0" lvl="8" indent="-292100" algn="l">
              <a:lnSpc>
                <a:spcPct val="100000"/>
              </a:lnSpc>
              <a:spcBef>
                <a:spcPts val="200"/>
              </a:spcBef>
              <a:spcAft>
                <a:spcPts val="0"/>
              </a:spcAft>
              <a:buClr>
                <a:schemeClr val="dk1"/>
              </a:buClr>
              <a:buSzPts val="1000"/>
              <a:buFont typeface="Arial"/>
              <a:buChar char="•"/>
              <a:defRPr sz="1000" b="0" i="0" u="none" strike="noStrike" cap="none">
                <a:solidFill>
                  <a:schemeClr val="dk1"/>
                </a:solidFill>
                <a:latin typeface="Calibri"/>
                <a:ea typeface="Calibri"/>
                <a:cs typeface="Calibri"/>
                <a:sym typeface="Calibri"/>
              </a:defRPr>
            </a:lvl9pPr>
          </a:lstStyle>
          <a:p>
            <a:endParaRPr/>
          </a:p>
        </p:txBody>
      </p:sp>
      <p:sp>
        <p:nvSpPr>
          <p:cNvPr id="77" name="Google Shape;77;p13"/>
          <p:cNvSpPr txBox="1">
            <a:spLocks noGrp="1"/>
          </p:cNvSpPr>
          <p:nvPr>
            <p:ph type="dt" idx="10"/>
          </p:nvPr>
        </p:nvSpPr>
        <p:spPr>
          <a:xfrm>
            <a:off x="457000" y="4767185"/>
            <a:ext cx="2134003" cy="273874"/>
          </a:xfrm>
          <a:prstGeom prst="rect">
            <a:avLst/>
          </a:prstGeom>
          <a:noFill/>
          <a:ln>
            <a:noFill/>
          </a:ln>
        </p:spPr>
        <p:txBody>
          <a:bodyPr spcFirstLastPara="1" wrap="square" lIns="17750" tIns="17750" rIns="17750" bIns="17750" anchor="ctr" anchorCtr="0">
            <a:noAutofit/>
          </a:bodyPr>
          <a:lstStyle>
            <a:lvl1pPr marR="0" lvl="0" algn="l">
              <a:lnSpc>
                <a:spcPct val="100000"/>
              </a:lnSpc>
              <a:spcBef>
                <a:spcPts val="0"/>
              </a:spcBef>
              <a:spcAft>
                <a:spcPts val="0"/>
              </a:spcAft>
              <a:buClr>
                <a:srgbClr val="898989"/>
              </a:buClr>
              <a:buSzPts val="600"/>
              <a:buFont typeface="Calibri"/>
              <a:buNone/>
              <a:defRPr sz="600" b="0" i="0" u="none">
                <a:solidFill>
                  <a:srgbClr val="898989"/>
                </a:solidFill>
                <a:latin typeface="Calibri"/>
                <a:ea typeface="Calibri"/>
                <a:cs typeface="Calibri"/>
                <a:sym typeface="Calibri"/>
              </a:defRPr>
            </a:lvl1pPr>
            <a:lvl2pPr marR="0" lvl="1"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9pPr>
          </a:lstStyle>
          <a:p>
            <a:endParaRPr/>
          </a:p>
        </p:txBody>
      </p:sp>
      <p:sp>
        <p:nvSpPr>
          <p:cNvPr id="78" name="Google Shape;78;p13"/>
          <p:cNvSpPr txBox="1">
            <a:spLocks noGrp="1"/>
          </p:cNvSpPr>
          <p:nvPr>
            <p:ph type="ftr" idx="11"/>
          </p:nvPr>
        </p:nvSpPr>
        <p:spPr>
          <a:xfrm>
            <a:off x="3124168" y="4767185"/>
            <a:ext cx="2895668" cy="273874"/>
          </a:xfrm>
          <a:prstGeom prst="rect">
            <a:avLst/>
          </a:prstGeom>
          <a:noFill/>
          <a:ln>
            <a:noFill/>
          </a:ln>
        </p:spPr>
        <p:txBody>
          <a:bodyPr spcFirstLastPara="1" wrap="square" lIns="17750" tIns="17750" rIns="17750" bIns="17750" anchor="ctr" anchorCtr="0">
            <a:noAutofit/>
          </a:bodyPr>
          <a:lstStyle>
            <a:lvl1pPr marR="0" lvl="0" algn="l">
              <a:lnSpc>
                <a:spcPct val="100000"/>
              </a:lnSpc>
              <a:spcBef>
                <a:spcPts val="0"/>
              </a:spcBef>
              <a:spcAft>
                <a:spcPts val="0"/>
              </a:spcAft>
              <a:buClr>
                <a:schemeClr val="dk1"/>
              </a:buClr>
              <a:buSzPts val="300"/>
              <a:buFont typeface="Calibri"/>
              <a:buNone/>
              <a:defRPr sz="300" b="0" i="0" u="none">
                <a:solidFill>
                  <a:schemeClr val="dk1"/>
                </a:solidFill>
                <a:latin typeface="Calibri"/>
                <a:ea typeface="Calibri"/>
                <a:cs typeface="Calibri"/>
                <a:sym typeface="Calibri"/>
              </a:defRPr>
            </a:lvl1pPr>
            <a:lvl2pPr marR="0" lvl="1"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9pPr>
          </a:lstStyle>
          <a:p>
            <a:endParaRPr/>
          </a:p>
        </p:txBody>
      </p:sp>
      <p:sp>
        <p:nvSpPr>
          <p:cNvPr id="79" name="Google Shape;79;p13"/>
          <p:cNvSpPr txBox="1">
            <a:spLocks noGrp="1"/>
          </p:cNvSpPr>
          <p:nvPr>
            <p:ph type="sldNum" idx="12"/>
          </p:nvPr>
        </p:nvSpPr>
        <p:spPr>
          <a:xfrm>
            <a:off x="6553001" y="4767185"/>
            <a:ext cx="2134003" cy="273874"/>
          </a:xfrm>
          <a:prstGeom prst="rect">
            <a:avLst/>
          </a:prstGeom>
          <a:noFill/>
          <a:ln>
            <a:noFill/>
          </a:ln>
        </p:spPr>
        <p:txBody>
          <a:bodyPr spcFirstLastPara="1" wrap="square" lIns="17750" tIns="8875" rIns="17750" bIns="8875" anchor="ctr" anchorCtr="0">
            <a:noAutofit/>
          </a:bodyPr>
          <a:lstStyle>
            <a:lvl1pPr marL="0" marR="0" lvl="0" indent="0" algn="r">
              <a:lnSpc>
                <a:spcPct val="100000"/>
              </a:lnSpc>
              <a:spcBef>
                <a:spcPts val="0"/>
              </a:spcBef>
              <a:spcAft>
                <a:spcPts val="0"/>
              </a:spcAft>
              <a:buClr>
                <a:srgbClr val="898989"/>
              </a:buClr>
              <a:buSzPts val="200"/>
              <a:buFont typeface="Calibri"/>
              <a:buNone/>
              <a:defRPr sz="600" b="0" i="0" u="none" strike="noStrike" cap="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200"/>
              <a:buFont typeface="Calibri"/>
              <a:buNone/>
              <a:defRPr sz="600" b="0" i="0" u="none" strike="noStrike" cap="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200"/>
              <a:buFont typeface="Calibri"/>
              <a:buNone/>
              <a:defRPr sz="600" b="0" i="0" u="none" strike="noStrike" cap="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200"/>
              <a:buFont typeface="Calibri"/>
              <a:buNone/>
              <a:defRPr sz="600" b="0" i="0" u="none" strike="noStrike" cap="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200"/>
              <a:buFont typeface="Calibri"/>
              <a:buNone/>
              <a:defRPr sz="600" b="0" i="0" u="none" strike="noStrike" cap="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200"/>
              <a:buFont typeface="Calibri"/>
              <a:buNone/>
              <a:defRPr sz="600" b="0" i="0" u="none" strike="noStrike" cap="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200"/>
              <a:buFont typeface="Calibri"/>
              <a:buNone/>
              <a:defRPr sz="600" b="0" i="0" u="none" strike="noStrike" cap="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200"/>
              <a:buFont typeface="Calibri"/>
              <a:buNone/>
              <a:defRPr sz="600" b="0" i="0" u="none" strike="noStrike" cap="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200"/>
              <a:buFont typeface="Calibri"/>
              <a:buNone/>
              <a:defRPr sz="6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4"/>
        <p:cNvGrpSpPr/>
        <p:nvPr/>
      </p:nvGrpSpPr>
      <p:grpSpPr>
        <a:xfrm>
          <a:off x="0" y="0"/>
          <a:ext cx="0" cy="0"/>
          <a:chOff x="0" y="0"/>
          <a:chExt cx="0" cy="0"/>
        </a:xfrm>
      </p:grpSpPr>
      <p:sp>
        <p:nvSpPr>
          <p:cNvPr id="85" name="Google Shape;85;p15"/>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86" name="Google Shape;86;p15"/>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87" name="Google Shape;87;p1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88"/>
        <p:cNvGrpSpPr/>
        <p:nvPr/>
      </p:nvGrpSpPr>
      <p:grpSpPr>
        <a:xfrm>
          <a:off x="0" y="0"/>
          <a:ext cx="0" cy="0"/>
          <a:chOff x="0" y="0"/>
          <a:chExt cx="0" cy="0"/>
        </a:xfrm>
      </p:grpSpPr>
      <p:sp>
        <p:nvSpPr>
          <p:cNvPr id="89" name="Google Shape;89;p16"/>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90" name="Google Shape;90;p1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91"/>
        <p:cNvGrpSpPr/>
        <p:nvPr/>
      </p:nvGrpSpPr>
      <p:grpSpPr>
        <a:xfrm>
          <a:off x="0" y="0"/>
          <a:ext cx="0" cy="0"/>
          <a:chOff x="0" y="0"/>
          <a:chExt cx="0" cy="0"/>
        </a:xfrm>
      </p:grpSpPr>
      <p:sp>
        <p:nvSpPr>
          <p:cNvPr id="92" name="Google Shape;92;p1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93" name="Google Shape;93;p1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94" name="Google Shape;94;p1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95"/>
        <p:cNvGrpSpPr/>
        <p:nvPr/>
      </p:nvGrpSpPr>
      <p:grpSpPr>
        <a:xfrm>
          <a:off x="0" y="0"/>
          <a:ext cx="0" cy="0"/>
          <a:chOff x="0" y="0"/>
          <a:chExt cx="0" cy="0"/>
        </a:xfrm>
      </p:grpSpPr>
      <p:sp>
        <p:nvSpPr>
          <p:cNvPr id="96" name="Google Shape;96;p18"/>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97" name="Google Shape;97;p18"/>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98" name="Google Shape;98;p18"/>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99" name="Google Shape;99;p1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00"/>
        <p:cNvGrpSpPr/>
        <p:nvPr/>
      </p:nvGrpSpPr>
      <p:grpSpPr>
        <a:xfrm>
          <a:off x="0" y="0"/>
          <a:ext cx="0" cy="0"/>
          <a:chOff x="0" y="0"/>
          <a:chExt cx="0" cy="0"/>
        </a:xfrm>
      </p:grpSpPr>
      <p:sp>
        <p:nvSpPr>
          <p:cNvPr id="101" name="Google Shape;101;p19"/>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02" name="Google Shape;102;p1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103"/>
        <p:cNvGrpSpPr/>
        <p:nvPr/>
      </p:nvGrpSpPr>
      <p:grpSpPr>
        <a:xfrm>
          <a:off x="0" y="0"/>
          <a:ext cx="0" cy="0"/>
          <a:chOff x="0" y="0"/>
          <a:chExt cx="0" cy="0"/>
        </a:xfrm>
      </p:grpSpPr>
      <p:sp>
        <p:nvSpPr>
          <p:cNvPr id="104" name="Google Shape;104;p20"/>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105" name="Google Shape;105;p20"/>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106" name="Google Shape;106;p2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107"/>
        <p:cNvGrpSpPr/>
        <p:nvPr/>
      </p:nvGrpSpPr>
      <p:grpSpPr>
        <a:xfrm>
          <a:off x="0" y="0"/>
          <a:ext cx="0" cy="0"/>
          <a:chOff x="0" y="0"/>
          <a:chExt cx="0" cy="0"/>
        </a:xfrm>
      </p:grpSpPr>
      <p:sp>
        <p:nvSpPr>
          <p:cNvPr id="108" name="Google Shape;108;p21"/>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109" name="Google Shape;109;p2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110"/>
        <p:cNvGrpSpPr/>
        <p:nvPr/>
      </p:nvGrpSpPr>
      <p:grpSpPr>
        <a:xfrm>
          <a:off x="0" y="0"/>
          <a:ext cx="0" cy="0"/>
          <a:chOff x="0" y="0"/>
          <a:chExt cx="0" cy="0"/>
        </a:xfrm>
      </p:grpSpPr>
      <p:sp>
        <p:nvSpPr>
          <p:cNvPr id="111" name="Google Shape;111;p22"/>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2" name="Google Shape;112;p22"/>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113" name="Google Shape;113;p22"/>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114" name="Google Shape;114;p22"/>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115" name="Google Shape;115;p2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rot="5400000">
            <a:off x="5463781" y="1371602"/>
            <a:ext cx="4388645" cy="2057400"/>
          </a:xfrm>
          <a:prstGeom prst="rect">
            <a:avLst/>
          </a:prstGeom>
          <a:noFill/>
          <a:ln>
            <a:noFill/>
          </a:ln>
        </p:spPr>
        <p:txBody>
          <a:bodyPr spcFirstLastPara="1" wrap="square" lIns="17750" tIns="17750" rIns="17750" bIns="17750" anchor="ctr" anchorCtr="0">
            <a:noAutofit/>
          </a:bodyPr>
          <a:lstStyle>
            <a:lvl1pPr marR="0" lvl="0" algn="ctr">
              <a:lnSpc>
                <a:spcPct val="100000"/>
              </a:lnSpc>
              <a:spcBef>
                <a:spcPts val="0"/>
              </a:spcBef>
              <a:spcAft>
                <a:spcPts val="0"/>
              </a:spcAft>
              <a:buClr>
                <a:schemeClr val="dk1"/>
              </a:buClr>
              <a:buSzPts val="2300"/>
              <a:buFont typeface="Calibri"/>
              <a:buNone/>
              <a:defRPr sz="2300" b="0" i="0" u="none" strike="noStrike" cap="none">
                <a:solidFill>
                  <a:schemeClr val="dk1"/>
                </a:solidFill>
                <a:latin typeface="Calibri"/>
                <a:ea typeface="Calibri"/>
                <a:cs typeface="Calibri"/>
                <a:sym typeface="Calibri"/>
              </a:defRPr>
            </a:lvl1pPr>
            <a:lvl2pPr marR="0" lvl="1" algn="ctr">
              <a:lnSpc>
                <a:spcPct val="100000"/>
              </a:lnSpc>
              <a:spcBef>
                <a:spcPts val="0"/>
              </a:spcBef>
              <a:spcAft>
                <a:spcPts val="0"/>
              </a:spcAft>
              <a:buClr>
                <a:schemeClr val="dk1"/>
              </a:buClr>
              <a:buSzPts val="2300"/>
              <a:buFont typeface="Calibri"/>
              <a:buNone/>
              <a:defRPr sz="2300" b="0" i="0" u="none" strike="noStrike" cap="none">
                <a:solidFill>
                  <a:schemeClr val="dk1"/>
                </a:solidFill>
                <a:latin typeface="Calibri"/>
                <a:ea typeface="Calibri"/>
                <a:cs typeface="Calibri"/>
                <a:sym typeface="Calibri"/>
              </a:defRPr>
            </a:lvl2pPr>
            <a:lvl3pPr marR="0" lvl="2" algn="ctr">
              <a:lnSpc>
                <a:spcPct val="100000"/>
              </a:lnSpc>
              <a:spcBef>
                <a:spcPts val="0"/>
              </a:spcBef>
              <a:spcAft>
                <a:spcPts val="0"/>
              </a:spcAft>
              <a:buClr>
                <a:schemeClr val="dk1"/>
              </a:buClr>
              <a:buSzPts val="2300"/>
              <a:buFont typeface="Calibri"/>
              <a:buNone/>
              <a:defRPr sz="2300" b="0" i="0" u="none" strike="noStrike" cap="none">
                <a:solidFill>
                  <a:schemeClr val="dk1"/>
                </a:solidFill>
                <a:latin typeface="Calibri"/>
                <a:ea typeface="Calibri"/>
                <a:cs typeface="Calibri"/>
                <a:sym typeface="Calibri"/>
              </a:defRPr>
            </a:lvl3pPr>
            <a:lvl4pPr marR="0" lvl="3" algn="ctr">
              <a:lnSpc>
                <a:spcPct val="100000"/>
              </a:lnSpc>
              <a:spcBef>
                <a:spcPts val="0"/>
              </a:spcBef>
              <a:spcAft>
                <a:spcPts val="0"/>
              </a:spcAft>
              <a:buClr>
                <a:schemeClr val="dk1"/>
              </a:buClr>
              <a:buSzPts val="2300"/>
              <a:buFont typeface="Calibri"/>
              <a:buNone/>
              <a:defRPr sz="2300" b="0" i="0" u="none" strike="noStrike" cap="none">
                <a:solidFill>
                  <a:schemeClr val="dk1"/>
                </a:solidFill>
                <a:latin typeface="Calibri"/>
                <a:ea typeface="Calibri"/>
                <a:cs typeface="Calibri"/>
                <a:sym typeface="Calibri"/>
              </a:defRPr>
            </a:lvl4pPr>
            <a:lvl5pPr marR="0" lvl="4" algn="ctr">
              <a:lnSpc>
                <a:spcPct val="100000"/>
              </a:lnSpc>
              <a:spcBef>
                <a:spcPts val="0"/>
              </a:spcBef>
              <a:spcAft>
                <a:spcPts val="0"/>
              </a:spcAft>
              <a:buClr>
                <a:schemeClr val="dk1"/>
              </a:buClr>
              <a:buSzPts val="2300"/>
              <a:buFont typeface="Calibri"/>
              <a:buNone/>
              <a:defRPr sz="2300" b="0" i="0" u="none" strike="noStrike" cap="none">
                <a:solidFill>
                  <a:schemeClr val="dk1"/>
                </a:solidFill>
                <a:latin typeface="Calibri"/>
                <a:ea typeface="Calibri"/>
                <a:cs typeface="Calibri"/>
                <a:sym typeface="Calibri"/>
              </a:defRPr>
            </a:lvl5pPr>
            <a:lvl6pPr marR="0" lvl="5" algn="ctr">
              <a:lnSpc>
                <a:spcPct val="100000"/>
              </a:lnSpc>
              <a:spcBef>
                <a:spcPts val="0"/>
              </a:spcBef>
              <a:spcAft>
                <a:spcPts val="0"/>
              </a:spcAft>
              <a:buClr>
                <a:schemeClr val="dk1"/>
              </a:buClr>
              <a:buSzPts val="2300"/>
              <a:buFont typeface="Calibri"/>
              <a:buNone/>
              <a:defRPr sz="2300" b="0" i="0" u="none" strike="noStrike" cap="none">
                <a:solidFill>
                  <a:schemeClr val="dk1"/>
                </a:solidFill>
                <a:latin typeface="Calibri"/>
                <a:ea typeface="Calibri"/>
                <a:cs typeface="Calibri"/>
                <a:sym typeface="Calibri"/>
              </a:defRPr>
            </a:lvl6pPr>
            <a:lvl7pPr marR="0" lvl="6" algn="ctr">
              <a:lnSpc>
                <a:spcPct val="100000"/>
              </a:lnSpc>
              <a:spcBef>
                <a:spcPts val="0"/>
              </a:spcBef>
              <a:spcAft>
                <a:spcPts val="0"/>
              </a:spcAft>
              <a:buClr>
                <a:schemeClr val="dk1"/>
              </a:buClr>
              <a:buSzPts val="2300"/>
              <a:buFont typeface="Calibri"/>
              <a:buNone/>
              <a:defRPr sz="2300" b="0" i="0" u="none" strike="noStrike" cap="none">
                <a:solidFill>
                  <a:schemeClr val="dk1"/>
                </a:solidFill>
                <a:latin typeface="Calibri"/>
                <a:ea typeface="Calibri"/>
                <a:cs typeface="Calibri"/>
                <a:sym typeface="Calibri"/>
              </a:defRPr>
            </a:lvl7pPr>
            <a:lvl8pPr marR="0" lvl="7" algn="ctr">
              <a:lnSpc>
                <a:spcPct val="100000"/>
              </a:lnSpc>
              <a:spcBef>
                <a:spcPts val="0"/>
              </a:spcBef>
              <a:spcAft>
                <a:spcPts val="0"/>
              </a:spcAft>
              <a:buClr>
                <a:schemeClr val="dk1"/>
              </a:buClr>
              <a:buSzPts val="2300"/>
              <a:buFont typeface="Calibri"/>
              <a:buNone/>
              <a:defRPr sz="2300" b="0" i="0" u="none" strike="noStrike" cap="none">
                <a:solidFill>
                  <a:schemeClr val="dk1"/>
                </a:solidFill>
                <a:latin typeface="Calibri"/>
                <a:ea typeface="Calibri"/>
                <a:cs typeface="Calibri"/>
                <a:sym typeface="Calibri"/>
              </a:defRPr>
            </a:lvl8pPr>
            <a:lvl9pPr marR="0" lvl="8" algn="ctr">
              <a:lnSpc>
                <a:spcPct val="100000"/>
              </a:lnSpc>
              <a:spcBef>
                <a:spcPts val="0"/>
              </a:spcBef>
              <a:spcAft>
                <a:spcPts val="0"/>
              </a:spcAft>
              <a:buClr>
                <a:schemeClr val="dk1"/>
              </a:buClr>
              <a:buSzPts val="2300"/>
              <a:buFont typeface="Calibri"/>
              <a:buNone/>
              <a:defRPr sz="2300" b="0" i="0" u="none" strike="noStrike" cap="none">
                <a:solidFill>
                  <a:schemeClr val="dk1"/>
                </a:solidFill>
                <a:latin typeface="Calibri"/>
                <a:ea typeface="Calibri"/>
                <a:cs typeface="Calibri"/>
                <a:sym typeface="Calibri"/>
              </a:defRPr>
            </a:lvl9pPr>
          </a:lstStyle>
          <a:p>
            <a:endParaRPr/>
          </a:p>
        </p:txBody>
      </p:sp>
      <p:sp>
        <p:nvSpPr>
          <p:cNvPr id="19" name="Google Shape;19;p4"/>
          <p:cNvSpPr txBox="1">
            <a:spLocks noGrp="1"/>
          </p:cNvSpPr>
          <p:nvPr>
            <p:ph type="body" idx="1"/>
          </p:nvPr>
        </p:nvSpPr>
        <p:spPr>
          <a:xfrm rot="5400000">
            <a:off x="1272779" y="-609599"/>
            <a:ext cx="4388645" cy="6019802"/>
          </a:xfrm>
          <a:prstGeom prst="rect">
            <a:avLst/>
          </a:prstGeom>
          <a:noFill/>
          <a:ln>
            <a:noFill/>
          </a:ln>
        </p:spPr>
        <p:txBody>
          <a:bodyPr spcFirstLastPara="1" wrap="square" lIns="17750" tIns="17750" rIns="17750" bIns="17750" anchor="t" anchorCtr="0">
            <a:noAutofit/>
          </a:bodyPr>
          <a:lstStyle>
            <a:lvl1pPr marL="457200" marR="0" lvl="0" indent="-336550" algn="l">
              <a:lnSpc>
                <a:spcPct val="100000"/>
              </a:lnSpc>
              <a:spcBef>
                <a:spcPts val="300"/>
              </a:spcBef>
              <a:spcAft>
                <a:spcPts val="0"/>
              </a:spcAft>
              <a:buClr>
                <a:schemeClr val="dk1"/>
              </a:buClr>
              <a:buSzPts val="1700"/>
              <a:buFont typeface="Arial"/>
              <a:buChar char="•"/>
              <a:defRPr sz="1700" b="0" i="0" u="none" strike="noStrike" cap="none">
                <a:solidFill>
                  <a:schemeClr val="dk1"/>
                </a:solidFill>
                <a:latin typeface="Calibri"/>
                <a:ea typeface="Calibri"/>
                <a:cs typeface="Calibri"/>
                <a:sym typeface="Calibri"/>
              </a:defRPr>
            </a:lvl1pPr>
            <a:lvl2pPr marL="914400" marR="0" lvl="1" indent="-317500" algn="l">
              <a:lnSpc>
                <a:spcPct val="100000"/>
              </a:lnSpc>
              <a:spcBef>
                <a:spcPts val="3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2pPr>
            <a:lvl3pPr marL="1371600" marR="0" lvl="2" indent="-304800" algn="l">
              <a:lnSpc>
                <a:spcPct val="100000"/>
              </a:lnSpc>
              <a:spcBef>
                <a:spcPts val="200"/>
              </a:spcBef>
              <a:spcAft>
                <a:spcPts val="0"/>
              </a:spcAft>
              <a:buClr>
                <a:schemeClr val="dk1"/>
              </a:buClr>
              <a:buSzPts val="1200"/>
              <a:buFont typeface="Arial"/>
              <a:buChar char="•"/>
              <a:defRPr sz="1200" b="0" i="0" u="none" strike="noStrike" cap="none">
                <a:solidFill>
                  <a:schemeClr val="dk1"/>
                </a:solidFill>
                <a:latin typeface="Calibri"/>
                <a:ea typeface="Calibri"/>
                <a:cs typeface="Calibri"/>
                <a:sym typeface="Calibri"/>
              </a:defRPr>
            </a:lvl3pPr>
            <a:lvl4pPr marL="1828800" marR="0" lvl="3" indent="-292100" algn="l">
              <a:lnSpc>
                <a:spcPct val="100000"/>
              </a:lnSpc>
              <a:spcBef>
                <a:spcPts val="200"/>
              </a:spcBef>
              <a:spcAft>
                <a:spcPts val="0"/>
              </a:spcAft>
              <a:buClr>
                <a:schemeClr val="dk1"/>
              </a:buClr>
              <a:buSzPts val="1000"/>
              <a:buFont typeface="Arial"/>
              <a:buChar char="–"/>
              <a:defRPr sz="1000" b="0" i="0" u="none" strike="noStrike" cap="none">
                <a:solidFill>
                  <a:schemeClr val="dk1"/>
                </a:solidFill>
                <a:latin typeface="Calibri"/>
                <a:ea typeface="Calibri"/>
                <a:cs typeface="Calibri"/>
                <a:sym typeface="Calibri"/>
              </a:defRPr>
            </a:lvl4pPr>
            <a:lvl5pPr marL="2286000" marR="0" lvl="4" indent="-292100" algn="l">
              <a:lnSpc>
                <a:spcPct val="100000"/>
              </a:lnSpc>
              <a:spcBef>
                <a:spcPts val="200"/>
              </a:spcBef>
              <a:spcAft>
                <a:spcPts val="0"/>
              </a:spcAft>
              <a:buClr>
                <a:schemeClr val="dk1"/>
              </a:buClr>
              <a:buSzPts val="1000"/>
              <a:buFont typeface="Arial"/>
              <a:buChar char="»"/>
              <a:defRPr sz="1000" b="0" i="0" u="none" strike="noStrike" cap="none">
                <a:solidFill>
                  <a:schemeClr val="dk1"/>
                </a:solidFill>
                <a:latin typeface="Calibri"/>
                <a:ea typeface="Calibri"/>
                <a:cs typeface="Calibri"/>
                <a:sym typeface="Calibri"/>
              </a:defRPr>
            </a:lvl5pPr>
            <a:lvl6pPr marL="2743200" marR="0" lvl="5" indent="-292100" algn="l">
              <a:lnSpc>
                <a:spcPct val="100000"/>
              </a:lnSpc>
              <a:spcBef>
                <a:spcPts val="200"/>
              </a:spcBef>
              <a:spcAft>
                <a:spcPts val="0"/>
              </a:spcAft>
              <a:buClr>
                <a:schemeClr val="dk1"/>
              </a:buClr>
              <a:buSzPts val="1000"/>
              <a:buFont typeface="Arial"/>
              <a:buChar char="•"/>
              <a:defRPr sz="1000" b="0" i="0" u="none" strike="noStrike" cap="none">
                <a:solidFill>
                  <a:schemeClr val="dk1"/>
                </a:solidFill>
                <a:latin typeface="Calibri"/>
                <a:ea typeface="Calibri"/>
                <a:cs typeface="Calibri"/>
                <a:sym typeface="Calibri"/>
              </a:defRPr>
            </a:lvl6pPr>
            <a:lvl7pPr marL="3200400" marR="0" lvl="6" indent="-292100" algn="l">
              <a:lnSpc>
                <a:spcPct val="100000"/>
              </a:lnSpc>
              <a:spcBef>
                <a:spcPts val="200"/>
              </a:spcBef>
              <a:spcAft>
                <a:spcPts val="0"/>
              </a:spcAft>
              <a:buClr>
                <a:schemeClr val="dk1"/>
              </a:buClr>
              <a:buSzPts val="1000"/>
              <a:buFont typeface="Arial"/>
              <a:buChar char="•"/>
              <a:defRPr sz="1000" b="0" i="0" u="none" strike="noStrike" cap="none">
                <a:solidFill>
                  <a:schemeClr val="dk1"/>
                </a:solidFill>
                <a:latin typeface="Calibri"/>
                <a:ea typeface="Calibri"/>
                <a:cs typeface="Calibri"/>
                <a:sym typeface="Calibri"/>
              </a:defRPr>
            </a:lvl7pPr>
            <a:lvl8pPr marL="3657600" marR="0" lvl="7" indent="-292100" algn="l">
              <a:lnSpc>
                <a:spcPct val="100000"/>
              </a:lnSpc>
              <a:spcBef>
                <a:spcPts val="200"/>
              </a:spcBef>
              <a:spcAft>
                <a:spcPts val="0"/>
              </a:spcAft>
              <a:buClr>
                <a:schemeClr val="dk1"/>
              </a:buClr>
              <a:buSzPts val="1000"/>
              <a:buFont typeface="Arial"/>
              <a:buChar char="•"/>
              <a:defRPr sz="1000" b="0" i="0" u="none" strike="noStrike" cap="none">
                <a:solidFill>
                  <a:schemeClr val="dk1"/>
                </a:solidFill>
                <a:latin typeface="Calibri"/>
                <a:ea typeface="Calibri"/>
                <a:cs typeface="Calibri"/>
                <a:sym typeface="Calibri"/>
              </a:defRPr>
            </a:lvl8pPr>
            <a:lvl9pPr marL="4114800" marR="0" lvl="8" indent="-292100" algn="l">
              <a:lnSpc>
                <a:spcPct val="100000"/>
              </a:lnSpc>
              <a:spcBef>
                <a:spcPts val="200"/>
              </a:spcBef>
              <a:spcAft>
                <a:spcPts val="0"/>
              </a:spcAft>
              <a:buClr>
                <a:schemeClr val="dk1"/>
              </a:buClr>
              <a:buSzPts val="1000"/>
              <a:buFont typeface="Arial"/>
              <a:buChar char="•"/>
              <a:defRPr sz="1000" b="0" i="0" u="none" strike="noStrike" cap="none">
                <a:solidFill>
                  <a:schemeClr val="dk1"/>
                </a:solidFill>
                <a:latin typeface="Calibri"/>
                <a:ea typeface="Calibri"/>
                <a:cs typeface="Calibri"/>
                <a:sym typeface="Calibri"/>
              </a:defRPr>
            </a:lvl9pPr>
          </a:lstStyle>
          <a:p>
            <a:endParaRPr/>
          </a:p>
        </p:txBody>
      </p:sp>
      <p:sp>
        <p:nvSpPr>
          <p:cNvPr id="20" name="Google Shape;20;p4"/>
          <p:cNvSpPr txBox="1">
            <a:spLocks noGrp="1"/>
          </p:cNvSpPr>
          <p:nvPr>
            <p:ph type="dt" idx="10"/>
          </p:nvPr>
        </p:nvSpPr>
        <p:spPr>
          <a:xfrm>
            <a:off x="457000" y="4767185"/>
            <a:ext cx="2134003" cy="273874"/>
          </a:xfrm>
          <a:prstGeom prst="rect">
            <a:avLst/>
          </a:prstGeom>
          <a:noFill/>
          <a:ln>
            <a:noFill/>
          </a:ln>
        </p:spPr>
        <p:txBody>
          <a:bodyPr spcFirstLastPara="1" wrap="square" lIns="17750" tIns="17750" rIns="17750" bIns="17750" anchor="ctr" anchorCtr="0">
            <a:noAutofit/>
          </a:bodyPr>
          <a:lstStyle>
            <a:lvl1pPr marR="0" lvl="0" algn="l">
              <a:lnSpc>
                <a:spcPct val="100000"/>
              </a:lnSpc>
              <a:spcBef>
                <a:spcPts val="0"/>
              </a:spcBef>
              <a:spcAft>
                <a:spcPts val="0"/>
              </a:spcAft>
              <a:buClr>
                <a:srgbClr val="898989"/>
              </a:buClr>
              <a:buSzPts val="600"/>
              <a:buFont typeface="Calibri"/>
              <a:buNone/>
              <a:defRPr sz="600" b="0" i="0" u="none">
                <a:solidFill>
                  <a:srgbClr val="898989"/>
                </a:solidFill>
                <a:latin typeface="Calibri"/>
                <a:ea typeface="Calibri"/>
                <a:cs typeface="Calibri"/>
                <a:sym typeface="Calibri"/>
              </a:defRPr>
            </a:lvl1pPr>
            <a:lvl2pPr marR="0" lvl="1"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9pPr>
          </a:lstStyle>
          <a:p>
            <a:endParaRPr/>
          </a:p>
        </p:txBody>
      </p:sp>
      <p:sp>
        <p:nvSpPr>
          <p:cNvPr id="21" name="Google Shape;21;p4"/>
          <p:cNvSpPr txBox="1">
            <a:spLocks noGrp="1"/>
          </p:cNvSpPr>
          <p:nvPr>
            <p:ph type="ftr" idx="11"/>
          </p:nvPr>
        </p:nvSpPr>
        <p:spPr>
          <a:xfrm>
            <a:off x="3124168" y="4767185"/>
            <a:ext cx="2895668" cy="273874"/>
          </a:xfrm>
          <a:prstGeom prst="rect">
            <a:avLst/>
          </a:prstGeom>
          <a:noFill/>
          <a:ln>
            <a:noFill/>
          </a:ln>
        </p:spPr>
        <p:txBody>
          <a:bodyPr spcFirstLastPara="1" wrap="square" lIns="17750" tIns="17750" rIns="17750" bIns="17750" anchor="ctr" anchorCtr="0">
            <a:noAutofit/>
          </a:bodyPr>
          <a:lstStyle>
            <a:lvl1pPr marR="0" lvl="0" algn="l">
              <a:lnSpc>
                <a:spcPct val="100000"/>
              </a:lnSpc>
              <a:spcBef>
                <a:spcPts val="0"/>
              </a:spcBef>
              <a:spcAft>
                <a:spcPts val="0"/>
              </a:spcAft>
              <a:buClr>
                <a:schemeClr val="dk1"/>
              </a:buClr>
              <a:buSzPts val="300"/>
              <a:buFont typeface="Calibri"/>
              <a:buNone/>
              <a:defRPr sz="300" b="0" i="0" u="none">
                <a:solidFill>
                  <a:schemeClr val="dk1"/>
                </a:solidFill>
                <a:latin typeface="Calibri"/>
                <a:ea typeface="Calibri"/>
                <a:cs typeface="Calibri"/>
                <a:sym typeface="Calibri"/>
              </a:defRPr>
            </a:lvl1pPr>
            <a:lvl2pPr marR="0" lvl="1"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9pPr>
          </a:lstStyle>
          <a:p>
            <a:endParaRPr/>
          </a:p>
        </p:txBody>
      </p:sp>
      <p:sp>
        <p:nvSpPr>
          <p:cNvPr id="22" name="Google Shape;22;p4"/>
          <p:cNvSpPr txBox="1">
            <a:spLocks noGrp="1"/>
          </p:cNvSpPr>
          <p:nvPr>
            <p:ph type="sldNum" idx="12"/>
          </p:nvPr>
        </p:nvSpPr>
        <p:spPr>
          <a:xfrm>
            <a:off x="6553001" y="4767185"/>
            <a:ext cx="2134003" cy="273874"/>
          </a:xfrm>
          <a:prstGeom prst="rect">
            <a:avLst/>
          </a:prstGeom>
          <a:noFill/>
          <a:ln>
            <a:noFill/>
          </a:ln>
        </p:spPr>
        <p:txBody>
          <a:bodyPr spcFirstLastPara="1" wrap="square" lIns="17750" tIns="8875" rIns="17750" bIns="8875" anchor="ctr" anchorCtr="0">
            <a:noAutofit/>
          </a:bodyPr>
          <a:lstStyle>
            <a:lvl1pPr marL="0" marR="0" lvl="0" indent="0" algn="r">
              <a:lnSpc>
                <a:spcPct val="100000"/>
              </a:lnSpc>
              <a:spcBef>
                <a:spcPts val="0"/>
              </a:spcBef>
              <a:spcAft>
                <a:spcPts val="0"/>
              </a:spcAft>
              <a:buClr>
                <a:srgbClr val="898989"/>
              </a:buClr>
              <a:buSzPts val="200"/>
              <a:buFont typeface="Calibri"/>
              <a:buNone/>
              <a:defRPr sz="600" b="0" i="0" u="none" strike="noStrike" cap="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200"/>
              <a:buFont typeface="Calibri"/>
              <a:buNone/>
              <a:defRPr sz="600" b="0" i="0" u="none" strike="noStrike" cap="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200"/>
              <a:buFont typeface="Calibri"/>
              <a:buNone/>
              <a:defRPr sz="600" b="0" i="0" u="none" strike="noStrike" cap="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200"/>
              <a:buFont typeface="Calibri"/>
              <a:buNone/>
              <a:defRPr sz="600" b="0" i="0" u="none" strike="noStrike" cap="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200"/>
              <a:buFont typeface="Calibri"/>
              <a:buNone/>
              <a:defRPr sz="600" b="0" i="0" u="none" strike="noStrike" cap="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200"/>
              <a:buFont typeface="Calibri"/>
              <a:buNone/>
              <a:defRPr sz="600" b="0" i="0" u="none" strike="noStrike" cap="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200"/>
              <a:buFont typeface="Calibri"/>
              <a:buNone/>
              <a:defRPr sz="600" b="0" i="0" u="none" strike="noStrike" cap="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200"/>
              <a:buFont typeface="Calibri"/>
              <a:buNone/>
              <a:defRPr sz="600" b="0" i="0" u="none" strike="noStrike" cap="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200"/>
              <a:buFont typeface="Calibri"/>
              <a:buNone/>
              <a:defRPr sz="6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116"/>
        <p:cNvGrpSpPr/>
        <p:nvPr/>
      </p:nvGrpSpPr>
      <p:grpSpPr>
        <a:xfrm>
          <a:off x="0" y="0"/>
          <a:ext cx="0" cy="0"/>
          <a:chOff x="0" y="0"/>
          <a:chExt cx="0" cy="0"/>
        </a:xfrm>
      </p:grpSpPr>
      <p:sp>
        <p:nvSpPr>
          <p:cNvPr id="117" name="Google Shape;117;p23"/>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SzPts val="1800"/>
              <a:buNone/>
              <a:defRPr/>
            </a:lvl1pPr>
          </a:lstStyle>
          <a:p>
            <a:endParaRPr/>
          </a:p>
        </p:txBody>
      </p:sp>
      <p:sp>
        <p:nvSpPr>
          <p:cNvPr id="118" name="Google Shape;118;p2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119"/>
        <p:cNvGrpSpPr/>
        <p:nvPr/>
      </p:nvGrpSpPr>
      <p:grpSpPr>
        <a:xfrm>
          <a:off x="0" y="0"/>
          <a:ext cx="0" cy="0"/>
          <a:chOff x="0" y="0"/>
          <a:chExt cx="0" cy="0"/>
        </a:xfrm>
      </p:grpSpPr>
      <p:sp>
        <p:nvSpPr>
          <p:cNvPr id="120" name="Google Shape;120;p24"/>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121" name="Google Shape;121;p24"/>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a:p>
        </p:txBody>
      </p:sp>
      <p:sp>
        <p:nvSpPr>
          <p:cNvPr id="122" name="Google Shape;122;p2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23"/>
        <p:cNvGrpSpPr/>
        <p:nvPr/>
      </p:nvGrpSpPr>
      <p:grpSpPr>
        <a:xfrm>
          <a:off x="0" y="0"/>
          <a:ext cx="0" cy="0"/>
          <a:chOff x="0" y="0"/>
          <a:chExt cx="0" cy="0"/>
        </a:xfrm>
      </p:grpSpPr>
      <p:sp>
        <p:nvSpPr>
          <p:cNvPr id="124" name="Google Shape;124;p2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456999" y="206020"/>
            <a:ext cx="8230005" cy="857156"/>
          </a:xfrm>
          <a:prstGeom prst="rect">
            <a:avLst/>
          </a:prstGeom>
          <a:noFill/>
          <a:ln>
            <a:noFill/>
          </a:ln>
        </p:spPr>
        <p:txBody>
          <a:bodyPr spcFirstLastPara="1" wrap="square" lIns="17750" tIns="17750" rIns="17750" bIns="17750" anchor="ctr" anchorCtr="0">
            <a:noAutofit/>
          </a:bodyPr>
          <a:lstStyle>
            <a:lvl1pPr marR="0" lvl="0" algn="ctr">
              <a:lnSpc>
                <a:spcPct val="100000"/>
              </a:lnSpc>
              <a:spcBef>
                <a:spcPts val="0"/>
              </a:spcBef>
              <a:spcAft>
                <a:spcPts val="0"/>
              </a:spcAft>
              <a:buClr>
                <a:schemeClr val="dk1"/>
              </a:buClr>
              <a:buSzPts val="2300"/>
              <a:buFont typeface="Calibri"/>
              <a:buNone/>
              <a:defRPr sz="2300" b="0" i="0" u="none" strike="noStrike" cap="none">
                <a:solidFill>
                  <a:schemeClr val="dk1"/>
                </a:solidFill>
                <a:latin typeface="Calibri"/>
                <a:ea typeface="Calibri"/>
                <a:cs typeface="Calibri"/>
                <a:sym typeface="Calibri"/>
              </a:defRPr>
            </a:lvl1pPr>
            <a:lvl2pPr marR="0" lvl="1" algn="ctr">
              <a:lnSpc>
                <a:spcPct val="100000"/>
              </a:lnSpc>
              <a:spcBef>
                <a:spcPts val="0"/>
              </a:spcBef>
              <a:spcAft>
                <a:spcPts val="0"/>
              </a:spcAft>
              <a:buClr>
                <a:schemeClr val="dk1"/>
              </a:buClr>
              <a:buSzPts val="2300"/>
              <a:buFont typeface="Calibri"/>
              <a:buNone/>
              <a:defRPr sz="2300" b="0" i="0" u="none" strike="noStrike" cap="none">
                <a:solidFill>
                  <a:schemeClr val="dk1"/>
                </a:solidFill>
                <a:latin typeface="Calibri"/>
                <a:ea typeface="Calibri"/>
                <a:cs typeface="Calibri"/>
                <a:sym typeface="Calibri"/>
              </a:defRPr>
            </a:lvl2pPr>
            <a:lvl3pPr marR="0" lvl="2" algn="ctr">
              <a:lnSpc>
                <a:spcPct val="100000"/>
              </a:lnSpc>
              <a:spcBef>
                <a:spcPts val="0"/>
              </a:spcBef>
              <a:spcAft>
                <a:spcPts val="0"/>
              </a:spcAft>
              <a:buClr>
                <a:schemeClr val="dk1"/>
              </a:buClr>
              <a:buSzPts val="2300"/>
              <a:buFont typeface="Calibri"/>
              <a:buNone/>
              <a:defRPr sz="2300" b="0" i="0" u="none" strike="noStrike" cap="none">
                <a:solidFill>
                  <a:schemeClr val="dk1"/>
                </a:solidFill>
                <a:latin typeface="Calibri"/>
                <a:ea typeface="Calibri"/>
                <a:cs typeface="Calibri"/>
                <a:sym typeface="Calibri"/>
              </a:defRPr>
            </a:lvl3pPr>
            <a:lvl4pPr marR="0" lvl="3" algn="ctr">
              <a:lnSpc>
                <a:spcPct val="100000"/>
              </a:lnSpc>
              <a:spcBef>
                <a:spcPts val="0"/>
              </a:spcBef>
              <a:spcAft>
                <a:spcPts val="0"/>
              </a:spcAft>
              <a:buClr>
                <a:schemeClr val="dk1"/>
              </a:buClr>
              <a:buSzPts val="2300"/>
              <a:buFont typeface="Calibri"/>
              <a:buNone/>
              <a:defRPr sz="2300" b="0" i="0" u="none" strike="noStrike" cap="none">
                <a:solidFill>
                  <a:schemeClr val="dk1"/>
                </a:solidFill>
                <a:latin typeface="Calibri"/>
                <a:ea typeface="Calibri"/>
                <a:cs typeface="Calibri"/>
                <a:sym typeface="Calibri"/>
              </a:defRPr>
            </a:lvl4pPr>
            <a:lvl5pPr marR="0" lvl="4" algn="ctr">
              <a:lnSpc>
                <a:spcPct val="100000"/>
              </a:lnSpc>
              <a:spcBef>
                <a:spcPts val="0"/>
              </a:spcBef>
              <a:spcAft>
                <a:spcPts val="0"/>
              </a:spcAft>
              <a:buClr>
                <a:schemeClr val="dk1"/>
              </a:buClr>
              <a:buSzPts val="2300"/>
              <a:buFont typeface="Calibri"/>
              <a:buNone/>
              <a:defRPr sz="2300" b="0" i="0" u="none" strike="noStrike" cap="none">
                <a:solidFill>
                  <a:schemeClr val="dk1"/>
                </a:solidFill>
                <a:latin typeface="Calibri"/>
                <a:ea typeface="Calibri"/>
                <a:cs typeface="Calibri"/>
                <a:sym typeface="Calibri"/>
              </a:defRPr>
            </a:lvl5pPr>
            <a:lvl6pPr marR="0" lvl="5" algn="ctr">
              <a:lnSpc>
                <a:spcPct val="100000"/>
              </a:lnSpc>
              <a:spcBef>
                <a:spcPts val="0"/>
              </a:spcBef>
              <a:spcAft>
                <a:spcPts val="0"/>
              </a:spcAft>
              <a:buClr>
                <a:schemeClr val="dk1"/>
              </a:buClr>
              <a:buSzPts val="2300"/>
              <a:buFont typeface="Calibri"/>
              <a:buNone/>
              <a:defRPr sz="2300" b="0" i="0" u="none" strike="noStrike" cap="none">
                <a:solidFill>
                  <a:schemeClr val="dk1"/>
                </a:solidFill>
                <a:latin typeface="Calibri"/>
                <a:ea typeface="Calibri"/>
                <a:cs typeface="Calibri"/>
                <a:sym typeface="Calibri"/>
              </a:defRPr>
            </a:lvl6pPr>
            <a:lvl7pPr marR="0" lvl="6" algn="ctr">
              <a:lnSpc>
                <a:spcPct val="100000"/>
              </a:lnSpc>
              <a:spcBef>
                <a:spcPts val="0"/>
              </a:spcBef>
              <a:spcAft>
                <a:spcPts val="0"/>
              </a:spcAft>
              <a:buClr>
                <a:schemeClr val="dk1"/>
              </a:buClr>
              <a:buSzPts val="2300"/>
              <a:buFont typeface="Calibri"/>
              <a:buNone/>
              <a:defRPr sz="2300" b="0" i="0" u="none" strike="noStrike" cap="none">
                <a:solidFill>
                  <a:schemeClr val="dk1"/>
                </a:solidFill>
                <a:latin typeface="Calibri"/>
                <a:ea typeface="Calibri"/>
                <a:cs typeface="Calibri"/>
                <a:sym typeface="Calibri"/>
              </a:defRPr>
            </a:lvl7pPr>
            <a:lvl8pPr marR="0" lvl="7" algn="ctr">
              <a:lnSpc>
                <a:spcPct val="100000"/>
              </a:lnSpc>
              <a:spcBef>
                <a:spcPts val="0"/>
              </a:spcBef>
              <a:spcAft>
                <a:spcPts val="0"/>
              </a:spcAft>
              <a:buClr>
                <a:schemeClr val="dk1"/>
              </a:buClr>
              <a:buSzPts val="2300"/>
              <a:buFont typeface="Calibri"/>
              <a:buNone/>
              <a:defRPr sz="2300" b="0" i="0" u="none" strike="noStrike" cap="none">
                <a:solidFill>
                  <a:schemeClr val="dk1"/>
                </a:solidFill>
                <a:latin typeface="Calibri"/>
                <a:ea typeface="Calibri"/>
                <a:cs typeface="Calibri"/>
                <a:sym typeface="Calibri"/>
              </a:defRPr>
            </a:lvl8pPr>
            <a:lvl9pPr marR="0" lvl="8" algn="ctr">
              <a:lnSpc>
                <a:spcPct val="100000"/>
              </a:lnSpc>
              <a:spcBef>
                <a:spcPts val="0"/>
              </a:spcBef>
              <a:spcAft>
                <a:spcPts val="0"/>
              </a:spcAft>
              <a:buClr>
                <a:schemeClr val="dk1"/>
              </a:buClr>
              <a:buSzPts val="2300"/>
              <a:buFont typeface="Calibri"/>
              <a:buNone/>
              <a:defRPr sz="2300" b="0" i="0" u="none" strike="noStrike" cap="none">
                <a:solidFill>
                  <a:schemeClr val="dk1"/>
                </a:solidFill>
                <a:latin typeface="Calibri"/>
                <a:ea typeface="Calibri"/>
                <a:cs typeface="Calibri"/>
                <a:sym typeface="Calibri"/>
              </a:defRPr>
            </a:lvl9pPr>
          </a:lstStyle>
          <a:p>
            <a:endParaRPr/>
          </a:p>
        </p:txBody>
      </p:sp>
      <p:sp>
        <p:nvSpPr>
          <p:cNvPr id="25" name="Google Shape;25;p5"/>
          <p:cNvSpPr txBox="1">
            <a:spLocks noGrp="1"/>
          </p:cNvSpPr>
          <p:nvPr>
            <p:ph type="body" idx="1"/>
          </p:nvPr>
        </p:nvSpPr>
        <p:spPr>
          <a:xfrm rot="5400000">
            <a:off x="2874795" y="-1217589"/>
            <a:ext cx="3394413" cy="8230005"/>
          </a:xfrm>
          <a:prstGeom prst="rect">
            <a:avLst/>
          </a:prstGeom>
          <a:noFill/>
          <a:ln>
            <a:noFill/>
          </a:ln>
        </p:spPr>
        <p:txBody>
          <a:bodyPr spcFirstLastPara="1" wrap="square" lIns="17750" tIns="17750" rIns="17750" bIns="17750" anchor="t" anchorCtr="0">
            <a:noAutofit/>
          </a:bodyPr>
          <a:lstStyle>
            <a:lvl1pPr marL="457200" marR="0" lvl="0" indent="-336550" algn="l">
              <a:lnSpc>
                <a:spcPct val="100000"/>
              </a:lnSpc>
              <a:spcBef>
                <a:spcPts val="300"/>
              </a:spcBef>
              <a:spcAft>
                <a:spcPts val="0"/>
              </a:spcAft>
              <a:buClr>
                <a:schemeClr val="dk1"/>
              </a:buClr>
              <a:buSzPts val="1700"/>
              <a:buFont typeface="Arial"/>
              <a:buChar char="•"/>
              <a:defRPr sz="1700" b="0" i="0" u="none" strike="noStrike" cap="none">
                <a:solidFill>
                  <a:schemeClr val="dk1"/>
                </a:solidFill>
                <a:latin typeface="Calibri"/>
                <a:ea typeface="Calibri"/>
                <a:cs typeface="Calibri"/>
                <a:sym typeface="Calibri"/>
              </a:defRPr>
            </a:lvl1pPr>
            <a:lvl2pPr marL="914400" marR="0" lvl="1" indent="-317500" algn="l">
              <a:lnSpc>
                <a:spcPct val="100000"/>
              </a:lnSpc>
              <a:spcBef>
                <a:spcPts val="3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2pPr>
            <a:lvl3pPr marL="1371600" marR="0" lvl="2" indent="-304800" algn="l">
              <a:lnSpc>
                <a:spcPct val="100000"/>
              </a:lnSpc>
              <a:spcBef>
                <a:spcPts val="200"/>
              </a:spcBef>
              <a:spcAft>
                <a:spcPts val="0"/>
              </a:spcAft>
              <a:buClr>
                <a:schemeClr val="dk1"/>
              </a:buClr>
              <a:buSzPts val="1200"/>
              <a:buFont typeface="Arial"/>
              <a:buChar char="•"/>
              <a:defRPr sz="1200" b="0" i="0" u="none" strike="noStrike" cap="none">
                <a:solidFill>
                  <a:schemeClr val="dk1"/>
                </a:solidFill>
                <a:latin typeface="Calibri"/>
                <a:ea typeface="Calibri"/>
                <a:cs typeface="Calibri"/>
                <a:sym typeface="Calibri"/>
              </a:defRPr>
            </a:lvl3pPr>
            <a:lvl4pPr marL="1828800" marR="0" lvl="3" indent="-292100" algn="l">
              <a:lnSpc>
                <a:spcPct val="100000"/>
              </a:lnSpc>
              <a:spcBef>
                <a:spcPts val="200"/>
              </a:spcBef>
              <a:spcAft>
                <a:spcPts val="0"/>
              </a:spcAft>
              <a:buClr>
                <a:schemeClr val="dk1"/>
              </a:buClr>
              <a:buSzPts val="1000"/>
              <a:buFont typeface="Arial"/>
              <a:buChar char="–"/>
              <a:defRPr sz="1000" b="0" i="0" u="none" strike="noStrike" cap="none">
                <a:solidFill>
                  <a:schemeClr val="dk1"/>
                </a:solidFill>
                <a:latin typeface="Calibri"/>
                <a:ea typeface="Calibri"/>
                <a:cs typeface="Calibri"/>
                <a:sym typeface="Calibri"/>
              </a:defRPr>
            </a:lvl4pPr>
            <a:lvl5pPr marL="2286000" marR="0" lvl="4" indent="-292100" algn="l">
              <a:lnSpc>
                <a:spcPct val="100000"/>
              </a:lnSpc>
              <a:spcBef>
                <a:spcPts val="200"/>
              </a:spcBef>
              <a:spcAft>
                <a:spcPts val="0"/>
              </a:spcAft>
              <a:buClr>
                <a:schemeClr val="dk1"/>
              </a:buClr>
              <a:buSzPts val="1000"/>
              <a:buFont typeface="Arial"/>
              <a:buChar char="»"/>
              <a:defRPr sz="1000" b="0" i="0" u="none" strike="noStrike" cap="none">
                <a:solidFill>
                  <a:schemeClr val="dk1"/>
                </a:solidFill>
                <a:latin typeface="Calibri"/>
                <a:ea typeface="Calibri"/>
                <a:cs typeface="Calibri"/>
                <a:sym typeface="Calibri"/>
              </a:defRPr>
            </a:lvl5pPr>
            <a:lvl6pPr marL="2743200" marR="0" lvl="5" indent="-292100" algn="l">
              <a:lnSpc>
                <a:spcPct val="100000"/>
              </a:lnSpc>
              <a:spcBef>
                <a:spcPts val="200"/>
              </a:spcBef>
              <a:spcAft>
                <a:spcPts val="0"/>
              </a:spcAft>
              <a:buClr>
                <a:schemeClr val="dk1"/>
              </a:buClr>
              <a:buSzPts val="1000"/>
              <a:buFont typeface="Arial"/>
              <a:buChar char="•"/>
              <a:defRPr sz="1000" b="0" i="0" u="none" strike="noStrike" cap="none">
                <a:solidFill>
                  <a:schemeClr val="dk1"/>
                </a:solidFill>
                <a:latin typeface="Calibri"/>
                <a:ea typeface="Calibri"/>
                <a:cs typeface="Calibri"/>
                <a:sym typeface="Calibri"/>
              </a:defRPr>
            </a:lvl6pPr>
            <a:lvl7pPr marL="3200400" marR="0" lvl="6" indent="-292100" algn="l">
              <a:lnSpc>
                <a:spcPct val="100000"/>
              </a:lnSpc>
              <a:spcBef>
                <a:spcPts val="200"/>
              </a:spcBef>
              <a:spcAft>
                <a:spcPts val="0"/>
              </a:spcAft>
              <a:buClr>
                <a:schemeClr val="dk1"/>
              </a:buClr>
              <a:buSzPts val="1000"/>
              <a:buFont typeface="Arial"/>
              <a:buChar char="•"/>
              <a:defRPr sz="1000" b="0" i="0" u="none" strike="noStrike" cap="none">
                <a:solidFill>
                  <a:schemeClr val="dk1"/>
                </a:solidFill>
                <a:latin typeface="Calibri"/>
                <a:ea typeface="Calibri"/>
                <a:cs typeface="Calibri"/>
                <a:sym typeface="Calibri"/>
              </a:defRPr>
            </a:lvl7pPr>
            <a:lvl8pPr marL="3657600" marR="0" lvl="7" indent="-292100" algn="l">
              <a:lnSpc>
                <a:spcPct val="100000"/>
              </a:lnSpc>
              <a:spcBef>
                <a:spcPts val="200"/>
              </a:spcBef>
              <a:spcAft>
                <a:spcPts val="0"/>
              </a:spcAft>
              <a:buClr>
                <a:schemeClr val="dk1"/>
              </a:buClr>
              <a:buSzPts val="1000"/>
              <a:buFont typeface="Arial"/>
              <a:buChar char="•"/>
              <a:defRPr sz="1000" b="0" i="0" u="none" strike="noStrike" cap="none">
                <a:solidFill>
                  <a:schemeClr val="dk1"/>
                </a:solidFill>
                <a:latin typeface="Calibri"/>
                <a:ea typeface="Calibri"/>
                <a:cs typeface="Calibri"/>
                <a:sym typeface="Calibri"/>
              </a:defRPr>
            </a:lvl8pPr>
            <a:lvl9pPr marL="4114800" marR="0" lvl="8" indent="-292100" algn="l">
              <a:lnSpc>
                <a:spcPct val="100000"/>
              </a:lnSpc>
              <a:spcBef>
                <a:spcPts val="200"/>
              </a:spcBef>
              <a:spcAft>
                <a:spcPts val="0"/>
              </a:spcAft>
              <a:buClr>
                <a:schemeClr val="dk1"/>
              </a:buClr>
              <a:buSzPts val="1000"/>
              <a:buFont typeface="Arial"/>
              <a:buChar char="•"/>
              <a:defRPr sz="1000" b="0" i="0" u="none" strike="noStrike" cap="none">
                <a:solidFill>
                  <a:schemeClr val="dk1"/>
                </a:solidFill>
                <a:latin typeface="Calibri"/>
                <a:ea typeface="Calibri"/>
                <a:cs typeface="Calibri"/>
                <a:sym typeface="Calibri"/>
              </a:defRPr>
            </a:lvl9pPr>
          </a:lstStyle>
          <a:p>
            <a:endParaRPr/>
          </a:p>
        </p:txBody>
      </p:sp>
      <p:sp>
        <p:nvSpPr>
          <p:cNvPr id="26" name="Google Shape;26;p5"/>
          <p:cNvSpPr txBox="1">
            <a:spLocks noGrp="1"/>
          </p:cNvSpPr>
          <p:nvPr>
            <p:ph type="dt" idx="10"/>
          </p:nvPr>
        </p:nvSpPr>
        <p:spPr>
          <a:xfrm>
            <a:off x="457000" y="4767185"/>
            <a:ext cx="2134003" cy="273874"/>
          </a:xfrm>
          <a:prstGeom prst="rect">
            <a:avLst/>
          </a:prstGeom>
          <a:noFill/>
          <a:ln>
            <a:noFill/>
          </a:ln>
        </p:spPr>
        <p:txBody>
          <a:bodyPr spcFirstLastPara="1" wrap="square" lIns="17750" tIns="17750" rIns="17750" bIns="17750" anchor="ctr" anchorCtr="0">
            <a:noAutofit/>
          </a:bodyPr>
          <a:lstStyle>
            <a:lvl1pPr marR="0" lvl="0" algn="l">
              <a:lnSpc>
                <a:spcPct val="100000"/>
              </a:lnSpc>
              <a:spcBef>
                <a:spcPts val="0"/>
              </a:spcBef>
              <a:spcAft>
                <a:spcPts val="0"/>
              </a:spcAft>
              <a:buClr>
                <a:srgbClr val="898989"/>
              </a:buClr>
              <a:buSzPts val="600"/>
              <a:buFont typeface="Calibri"/>
              <a:buNone/>
              <a:defRPr sz="600" b="0" i="0" u="none">
                <a:solidFill>
                  <a:srgbClr val="898989"/>
                </a:solidFill>
                <a:latin typeface="Calibri"/>
                <a:ea typeface="Calibri"/>
                <a:cs typeface="Calibri"/>
                <a:sym typeface="Calibri"/>
              </a:defRPr>
            </a:lvl1pPr>
            <a:lvl2pPr marR="0" lvl="1"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9pPr>
          </a:lstStyle>
          <a:p>
            <a:endParaRPr/>
          </a:p>
        </p:txBody>
      </p:sp>
      <p:sp>
        <p:nvSpPr>
          <p:cNvPr id="27" name="Google Shape;27;p5"/>
          <p:cNvSpPr txBox="1">
            <a:spLocks noGrp="1"/>
          </p:cNvSpPr>
          <p:nvPr>
            <p:ph type="ftr" idx="11"/>
          </p:nvPr>
        </p:nvSpPr>
        <p:spPr>
          <a:xfrm>
            <a:off x="3124168" y="4767185"/>
            <a:ext cx="2895668" cy="273874"/>
          </a:xfrm>
          <a:prstGeom prst="rect">
            <a:avLst/>
          </a:prstGeom>
          <a:noFill/>
          <a:ln>
            <a:noFill/>
          </a:ln>
        </p:spPr>
        <p:txBody>
          <a:bodyPr spcFirstLastPara="1" wrap="square" lIns="17750" tIns="17750" rIns="17750" bIns="17750" anchor="ctr" anchorCtr="0">
            <a:noAutofit/>
          </a:bodyPr>
          <a:lstStyle>
            <a:lvl1pPr marR="0" lvl="0" algn="l">
              <a:lnSpc>
                <a:spcPct val="100000"/>
              </a:lnSpc>
              <a:spcBef>
                <a:spcPts val="0"/>
              </a:spcBef>
              <a:spcAft>
                <a:spcPts val="0"/>
              </a:spcAft>
              <a:buClr>
                <a:schemeClr val="dk1"/>
              </a:buClr>
              <a:buSzPts val="300"/>
              <a:buFont typeface="Calibri"/>
              <a:buNone/>
              <a:defRPr sz="300" b="0" i="0" u="none">
                <a:solidFill>
                  <a:schemeClr val="dk1"/>
                </a:solidFill>
                <a:latin typeface="Calibri"/>
                <a:ea typeface="Calibri"/>
                <a:cs typeface="Calibri"/>
                <a:sym typeface="Calibri"/>
              </a:defRPr>
            </a:lvl1pPr>
            <a:lvl2pPr marR="0" lvl="1"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9pPr>
          </a:lstStyle>
          <a:p>
            <a:endParaRPr/>
          </a:p>
        </p:txBody>
      </p:sp>
      <p:sp>
        <p:nvSpPr>
          <p:cNvPr id="28" name="Google Shape;28;p5"/>
          <p:cNvSpPr txBox="1">
            <a:spLocks noGrp="1"/>
          </p:cNvSpPr>
          <p:nvPr>
            <p:ph type="sldNum" idx="12"/>
          </p:nvPr>
        </p:nvSpPr>
        <p:spPr>
          <a:xfrm>
            <a:off x="6553001" y="4767185"/>
            <a:ext cx="2134003" cy="273874"/>
          </a:xfrm>
          <a:prstGeom prst="rect">
            <a:avLst/>
          </a:prstGeom>
          <a:noFill/>
          <a:ln>
            <a:noFill/>
          </a:ln>
        </p:spPr>
        <p:txBody>
          <a:bodyPr spcFirstLastPara="1" wrap="square" lIns="17750" tIns="8875" rIns="17750" bIns="8875" anchor="ctr" anchorCtr="0">
            <a:noAutofit/>
          </a:bodyPr>
          <a:lstStyle>
            <a:lvl1pPr marL="0" marR="0" lvl="0" indent="0" algn="r">
              <a:lnSpc>
                <a:spcPct val="100000"/>
              </a:lnSpc>
              <a:spcBef>
                <a:spcPts val="0"/>
              </a:spcBef>
              <a:spcAft>
                <a:spcPts val="0"/>
              </a:spcAft>
              <a:buClr>
                <a:srgbClr val="898989"/>
              </a:buClr>
              <a:buSzPts val="200"/>
              <a:buFont typeface="Calibri"/>
              <a:buNone/>
              <a:defRPr sz="600" b="0" i="0" u="none" strike="noStrike" cap="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200"/>
              <a:buFont typeface="Calibri"/>
              <a:buNone/>
              <a:defRPr sz="600" b="0" i="0" u="none" strike="noStrike" cap="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200"/>
              <a:buFont typeface="Calibri"/>
              <a:buNone/>
              <a:defRPr sz="600" b="0" i="0" u="none" strike="noStrike" cap="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200"/>
              <a:buFont typeface="Calibri"/>
              <a:buNone/>
              <a:defRPr sz="600" b="0" i="0" u="none" strike="noStrike" cap="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200"/>
              <a:buFont typeface="Calibri"/>
              <a:buNone/>
              <a:defRPr sz="600" b="0" i="0" u="none" strike="noStrike" cap="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200"/>
              <a:buFont typeface="Calibri"/>
              <a:buNone/>
              <a:defRPr sz="600" b="0" i="0" u="none" strike="noStrike" cap="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200"/>
              <a:buFont typeface="Calibri"/>
              <a:buNone/>
              <a:defRPr sz="600" b="0" i="0" u="none" strike="noStrike" cap="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200"/>
              <a:buFont typeface="Calibri"/>
              <a:buNone/>
              <a:defRPr sz="600" b="0" i="0" u="none" strike="noStrike" cap="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200"/>
              <a:buFont typeface="Calibri"/>
              <a:buNone/>
              <a:defRPr sz="6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1792289" y="3600452"/>
            <a:ext cx="5486401" cy="425054"/>
          </a:xfrm>
          <a:prstGeom prst="rect">
            <a:avLst/>
          </a:prstGeom>
          <a:noFill/>
          <a:ln>
            <a:noFill/>
          </a:ln>
        </p:spPr>
        <p:txBody>
          <a:bodyPr spcFirstLastPara="1" wrap="square" lIns="17750" tIns="17750" rIns="17750" bIns="17750" anchor="b" anchorCtr="0">
            <a:noAutofit/>
          </a:bodyPr>
          <a:lstStyle>
            <a:lvl1pPr marR="0" lvl="0" algn="l">
              <a:lnSpc>
                <a:spcPct val="100000"/>
              </a:lnSpc>
              <a:spcBef>
                <a:spcPts val="0"/>
              </a:spcBef>
              <a:spcAft>
                <a:spcPts val="0"/>
              </a:spcAft>
              <a:buClr>
                <a:schemeClr val="dk1"/>
              </a:buClr>
              <a:buSzPts val="1000"/>
              <a:buFont typeface="Calibri"/>
              <a:buNone/>
              <a:defRPr sz="1000" b="1" i="0" u="none" strike="noStrike" cap="none">
                <a:solidFill>
                  <a:schemeClr val="dk1"/>
                </a:solidFill>
                <a:latin typeface="Calibri"/>
                <a:ea typeface="Calibri"/>
                <a:cs typeface="Calibri"/>
                <a:sym typeface="Calibri"/>
              </a:defRPr>
            </a:lvl1pPr>
            <a:lvl2pPr marR="0" lvl="1" algn="ctr">
              <a:lnSpc>
                <a:spcPct val="100000"/>
              </a:lnSpc>
              <a:spcBef>
                <a:spcPts val="0"/>
              </a:spcBef>
              <a:spcAft>
                <a:spcPts val="0"/>
              </a:spcAft>
              <a:buClr>
                <a:schemeClr val="dk1"/>
              </a:buClr>
              <a:buSzPts val="2300"/>
              <a:buFont typeface="Calibri"/>
              <a:buNone/>
              <a:defRPr sz="2300" b="0" i="0" u="none" strike="noStrike" cap="none">
                <a:solidFill>
                  <a:schemeClr val="dk1"/>
                </a:solidFill>
                <a:latin typeface="Calibri"/>
                <a:ea typeface="Calibri"/>
                <a:cs typeface="Calibri"/>
                <a:sym typeface="Calibri"/>
              </a:defRPr>
            </a:lvl2pPr>
            <a:lvl3pPr marR="0" lvl="2" algn="ctr">
              <a:lnSpc>
                <a:spcPct val="100000"/>
              </a:lnSpc>
              <a:spcBef>
                <a:spcPts val="0"/>
              </a:spcBef>
              <a:spcAft>
                <a:spcPts val="0"/>
              </a:spcAft>
              <a:buClr>
                <a:schemeClr val="dk1"/>
              </a:buClr>
              <a:buSzPts val="2300"/>
              <a:buFont typeface="Calibri"/>
              <a:buNone/>
              <a:defRPr sz="2300" b="0" i="0" u="none" strike="noStrike" cap="none">
                <a:solidFill>
                  <a:schemeClr val="dk1"/>
                </a:solidFill>
                <a:latin typeface="Calibri"/>
                <a:ea typeface="Calibri"/>
                <a:cs typeface="Calibri"/>
                <a:sym typeface="Calibri"/>
              </a:defRPr>
            </a:lvl3pPr>
            <a:lvl4pPr marR="0" lvl="3" algn="ctr">
              <a:lnSpc>
                <a:spcPct val="100000"/>
              </a:lnSpc>
              <a:spcBef>
                <a:spcPts val="0"/>
              </a:spcBef>
              <a:spcAft>
                <a:spcPts val="0"/>
              </a:spcAft>
              <a:buClr>
                <a:schemeClr val="dk1"/>
              </a:buClr>
              <a:buSzPts val="2300"/>
              <a:buFont typeface="Calibri"/>
              <a:buNone/>
              <a:defRPr sz="2300" b="0" i="0" u="none" strike="noStrike" cap="none">
                <a:solidFill>
                  <a:schemeClr val="dk1"/>
                </a:solidFill>
                <a:latin typeface="Calibri"/>
                <a:ea typeface="Calibri"/>
                <a:cs typeface="Calibri"/>
                <a:sym typeface="Calibri"/>
              </a:defRPr>
            </a:lvl4pPr>
            <a:lvl5pPr marR="0" lvl="4" algn="ctr">
              <a:lnSpc>
                <a:spcPct val="100000"/>
              </a:lnSpc>
              <a:spcBef>
                <a:spcPts val="0"/>
              </a:spcBef>
              <a:spcAft>
                <a:spcPts val="0"/>
              </a:spcAft>
              <a:buClr>
                <a:schemeClr val="dk1"/>
              </a:buClr>
              <a:buSzPts val="2300"/>
              <a:buFont typeface="Calibri"/>
              <a:buNone/>
              <a:defRPr sz="2300" b="0" i="0" u="none" strike="noStrike" cap="none">
                <a:solidFill>
                  <a:schemeClr val="dk1"/>
                </a:solidFill>
                <a:latin typeface="Calibri"/>
                <a:ea typeface="Calibri"/>
                <a:cs typeface="Calibri"/>
                <a:sym typeface="Calibri"/>
              </a:defRPr>
            </a:lvl5pPr>
            <a:lvl6pPr marR="0" lvl="5" algn="ctr">
              <a:lnSpc>
                <a:spcPct val="100000"/>
              </a:lnSpc>
              <a:spcBef>
                <a:spcPts val="0"/>
              </a:spcBef>
              <a:spcAft>
                <a:spcPts val="0"/>
              </a:spcAft>
              <a:buClr>
                <a:schemeClr val="dk1"/>
              </a:buClr>
              <a:buSzPts val="2300"/>
              <a:buFont typeface="Calibri"/>
              <a:buNone/>
              <a:defRPr sz="2300" b="0" i="0" u="none" strike="noStrike" cap="none">
                <a:solidFill>
                  <a:schemeClr val="dk1"/>
                </a:solidFill>
                <a:latin typeface="Calibri"/>
                <a:ea typeface="Calibri"/>
                <a:cs typeface="Calibri"/>
                <a:sym typeface="Calibri"/>
              </a:defRPr>
            </a:lvl6pPr>
            <a:lvl7pPr marR="0" lvl="6" algn="ctr">
              <a:lnSpc>
                <a:spcPct val="100000"/>
              </a:lnSpc>
              <a:spcBef>
                <a:spcPts val="0"/>
              </a:spcBef>
              <a:spcAft>
                <a:spcPts val="0"/>
              </a:spcAft>
              <a:buClr>
                <a:schemeClr val="dk1"/>
              </a:buClr>
              <a:buSzPts val="2300"/>
              <a:buFont typeface="Calibri"/>
              <a:buNone/>
              <a:defRPr sz="2300" b="0" i="0" u="none" strike="noStrike" cap="none">
                <a:solidFill>
                  <a:schemeClr val="dk1"/>
                </a:solidFill>
                <a:latin typeface="Calibri"/>
                <a:ea typeface="Calibri"/>
                <a:cs typeface="Calibri"/>
                <a:sym typeface="Calibri"/>
              </a:defRPr>
            </a:lvl7pPr>
            <a:lvl8pPr marR="0" lvl="7" algn="ctr">
              <a:lnSpc>
                <a:spcPct val="100000"/>
              </a:lnSpc>
              <a:spcBef>
                <a:spcPts val="0"/>
              </a:spcBef>
              <a:spcAft>
                <a:spcPts val="0"/>
              </a:spcAft>
              <a:buClr>
                <a:schemeClr val="dk1"/>
              </a:buClr>
              <a:buSzPts val="2300"/>
              <a:buFont typeface="Calibri"/>
              <a:buNone/>
              <a:defRPr sz="2300" b="0" i="0" u="none" strike="noStrike" cap="none">
                <a:solidFill>
                  <a:schemeClr val="dk1"/>
                </a:solidFill>
                <a:latin typeface="Calibri"/>
                <a:ea typeface="Calibri"/>
                <a:cs typeface="Calibri"/>
                <a:sym typeface="Calibri"/>
              </a:defRPr>
            </a:lvl8pPr>
            <a:lvl9pPr marR="0" lvl="8" algn="ctr">
              <a:lnSpc>
                <a:spcPct val="100000"/>
              </a:lnSpc>
              <a:spcBef>
                <a:spcPts val="0"/>
              </a:spcBef>
              <a:spcAft>
                <a:spcPts val="0"/>
              </a:spcAft>
              <a:buClr>
                <a:schemeClr val="dk1"/>
              </a:buClr>
              <a:buSzPts val="2300"/>
              <a:buFont typeface="Calibri"/>
              <a:buNone/>
              <a:defRPr sz="2300" b="0" i="0" u="none" strike="noStrike" cap="none">
                <a:solidFill>
                  <a:schemeClr val="dk1"/>
                </a:solidFill>
                <a:latin typeface="Calibri"/>
                <a:ea typeface="Calibri"/>
                <a:cs typeface="Calibri"/>
                <a:sym typeface="Calibri"/>
              </a:defRPr>
            </a:lvl9pPr>
          </a:lstStyle>
          <a:p>
            <a:endParaRPr/>
          </a:p>
        </p:txBody>
      </p:sp>
      <p:sp>
        <p:nvSpPr>
          <p:cNvPr id="31" name="Google Shape;31;p6"/>
          <p:cNvSpPr>
            <a:spLocks noGrp="1"/>
          </p:cNvSpPr>
          <p:nvPr>
            <p:ph type="pic" idx="2"/>
          </p:nvPr>
        </p:nvSpPr>
        <p:spPr>
          <a:xfrm>
            <a:off x="1792289" y="459581"/>
            <a:ext cx="5486401" cy="3086101"/>
          </a:xfrm>
          <a:prstGeom prst="rect">
            <a:avLst/>
          </a:prstGeom>
          <a:noFill/>
          <a:ln>
            <a:noFill/>
          </a:ln>
        </p:spPr>
        <p:txBody>
          <a:bodyPr spcFirstLastPara="1" wrap="square" lIns="17750" tIns="17750" rIns="17750" bIns="17750" anchor="t" anchorCtr="0">
            <a:noAutofit/>
          </a:bodyPr>
          <a:lstStyle>
            <a:lvl1pPr marR="0" lvl="0" algn="l" rtl="0">
              <a:lnSpc>
                <a:spcPct val="100000"/>
              </a:lnSpc>
              <a:spcBef>
                <a:spcPts val="300"/>
              </a:spcBef>
              <a:spcAft>
                <a:spcPts val="0"/>
              </a:spcAft>
              <a:buClr>
                <a:schemeClr val="dk1"/>
              </a:buClr>
              <a:buSzPts val="1700"/>
              <a:buFont typeface="Arial"/>
              <a:buNone/>
              <a:defRPr sz="1700" b="0" i="0" u="none" strike="noStrike" cap="none">
                <a:solidFill>
                  <a:schemeClr val="dk1"/>
                </a:solidFill>
                <a:latin typeface="Calibri"/>
                <a:ea typeface="Calibri"/>
                <a:cs typeface="Calibri"/>
                <a:sym typeface="Calibri"/>
              </a:defRPr>
            </a:lvl1pPr>
            <a:lvl2pPr marR="0" lvl="1" algn="l" rtl="0">
              <a:lnSpc>
                <a:spcPct val="100000"/>
              </a:lnSpc>
              <a:spcBef>
                <a:spcPts val="30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2pPr>
            <a:lvl3pPr marR="0" lvl="2" algn="l" rtl="0">
              <a:lnSpc>
                <a:spcPct val="100000"/>
              </a:lnSpc>
              <a:spcBef>
                <a:spcPts val="2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3pPr>
            <a:lvl4pPr marR="0" lvl="3" algn="l" rtl="0">
              <a:lnSpc>
                <a:spcPct val="100000"/>
              </a:lnSpc>
              <a:spcBef>
                <a:spcPts val="2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4pPr>
            <a:lvl5pPr marR="0" lvl="4" algn="l" rtl="0">
              <a:lnSpc>
                <a:spcPct val="100000"/>
              </a:lnSpc>
              <a:spcBef>
                <a:spcPts val="2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5pPr>
            <a:lvl6pPr marR="0" lvl="5" algn="l" rtl="0">
              <a:lnSpc>
                <a:spcPct val="100000"/>
              </a:lnSpc>
              <a:spcBef>
                <a:spcPts val="2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6pPr>
            <a:lvl7pPr marR="0" lvl="6" algn="l" rtl="0">
              <a:lnSpc>
                <a:spcPct val="100000"/>
              </a:lnSpc>
              <a:spcBef>
                <a:spcPts val="2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7pPr>
            <a:lvl8pPr marR="0" lvl="7" algn="l" rtl="0">
              <a:lnSpc>
                <a:spcPct val="100000"/>
              </a:lnSpc>
              <a:spcBef>
                <a:spcPts val="2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8pPr>
            <a:lvl9pPr marR="0" lvl="8" algn="l" rtl="0">
              <a:lnSpc>
                <a:spcPct val="100000"/>
              </a:lnSpc>
              <a:spcBef>
                <a:spcPts val="2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32" name="Google Shape;32;p6"/>
          <p:cNvSpPr txBox="1">
            <a:spLocks noGrp="1"/>
          </p:cNvSpPr>
          <p:nvPr>
            <p:ph type="body" idx="1"/>
          </p:nvPr>
        </p:nvSpPr>
        <p:spPr>
          <a:xfrm>
            <a:off x="1792289" y="4025505"/>
            <a:ext cx="5486401" cy="603647"/>
          </a:xfrm>
          <a:prstGeom prst="rect">
            <a:avLst/>
          </a:prstGeom>
          <a:noFill/>
          <a:ln>
            <a:noFill/>
          </a:ln>
        </p:spPr>
        <p:txBody>
          <a:bodyPr spcFirstLastPara="1" wrap="square" lIns="17750" tIns="17750" rIns="17750" bIns="17750" anchor="t" anchorCtr="0">
            <a:noAutofit/>
          </a:bodyPr>
          <a:lstStyle>
            <a:lvl1pPr marL="457200" marR="0" lvl="0" indent="-228600" algn="l">
              <a:lnSpc>
                <a:spcPct val="100000"/>
              </a:lnSpc>
              <a:spcBef>
                <a:spcPts val="100"/>
              </a:spcBef>
              <a:spcAft>
                <a:spcPts val="0"/>
              </a:spcAft>
              <a:buClr>
                <a:schemeClr val="dk1"/>
              </a:buClr>
              <a:buSzPts val="700"/>
              <a:buFont typeface="Arial"/>
              <a:buNone/>
              <a:defRPr sz="700" b="0" i="0" u="none" strike="noStrike" cap="none">
                <a:solidFill>
                  <a:schemeClr val="dk1"/>
                </a:solidFill>
                <a:latin typeface="Calibri"/>
                <a:ea typeface="Calibri"/>
                <a:cs typeface="Calibri"/>
                <a:sym typeface="Calibri"/>
              </a:defRPr>
            </a:lvl1pPr>
            <a:lvl2pPr marL="914400" marR="0" lvl="1" indent="-228600" algn="l">
              <a:lnSpc>
                <a:spcPct val="100000"/>
              </a:lnSpc>
              <a:spcBef>
                <a:spcPts val="100"/>
              </a:spcBef>
              <a:spcAft>
                <a:spcPts val="0"/>
              </a:spcAft>
              <a:buClr>
                <a:schemeClr val="dk1"/>
              </a:buClr>
              <a:buSzPts val="600"/>
              <a:buFont typeface="Arial"/>
              <a:buNone/>
              <a:defRPr sz="600" b="0" i="0" u="none" strike="noStrike" cap="none">
                <a:solidFill>
                  <a:schemeClr val="dk1"/>
                </a:solidFill>
                <a:latin typeface="Calibri"/>
                <a:ea typeface="Calibri"/>
                <a:cs typeface="Calibri"/>
                <a:sym typeface="Calibri"/>
              </a:defRPr>
            </a:lvl2pPr>
            <a:lvl3pPr marL="1371600" marR="0" lvl="2" indent="-228600" algn="l">
              <a:lnSpc>
                <a:spcPct val="100000"/>
              </a:lnSpc>
              <a:spcBef>
                <a:spcPts val="100"/>
              </a:spcBef>
              <a:spcAft>
                <a:spcPts val="0"/>
              </a:spcAft>
              <a:buClr>
                <a:schemeClr val="dk1"/>
              </a:buClr>
              <a:buSzPts val="500"/>
              <a:buFont typeface="Arial"/>
              <a:buNone/>
              <a:defRPr sz="500" b="0" i="0" u="none" strike="noStrike" cap="none">
                <a:solidFill>
                  <a:schemeClr val="dk1"/>
                </a:solidFill>
                <a:latin typeface="Calibri"/>
                <a:ea typeface="Calibri"/>
                <a:cs typeface="Calibri"/>
                <a:sym typeface="Calibri"/>
              </a:defRPr>
            </a:lvl3pPr>
            <a:lvl4pPr marL="1828800" marR="0" lvl="3" indent="-228600" algn="l">
              <a:lnSpc>
                <a:spcPct val="100000"/>
              </a:lnSpc>
              <a:spcBef>
                <a:spcPts val="100"/>
              </a:spcBef>
              <a:spcAft>
                <a:spcPts val="0"/>
              </a:spcAft>
              <a:buClr>
                <a:schemeClr val="dk1"/>
              </a:buClr>
              <a:buSzPts val="500"/>
              <a:buFont typeface="Arial"/>
              <a:buNone/>
              <a:defRPr sz="500" b="0" i="0" u="none" strike="noStrike" cap="none">
                <a:solidFill>
                  <a:schemeClr val="dk1"/>
                </a:solidFill>
                <a:latin typeface="Calibri"/>
                <a:ea typeface="Calibri"/>
                <a:cs typeface="Calibri"/>
                <a:sym typeface="Calibri"/>
              </a:defRPr>
            </a:lvl4pPr>
            <a:lvl5pPr marL="2286000" marR="0" lvl="4" indent="-228600" algn="l">
              <a:lnSpc>
                <a:spcPct val="100000"/>
              </a:lnSpc>
              <a:spcBef>
                <a:spcPts val="100"/>
              </a:spcBef>
              <a:spcAft>
                <a:spcPts val="0"/>
              </a:spcAft>
              <a:buClr>
                <a:schemeClr val="dk1"/>
              </a:buClr>
              <a:buSzPts val="500"/>
              <a:buFont typeface="Arial"/>
              <a:buNone/>
              <a:defRPr sz="500" b="0" i="0" u="none" strike="noStrike" cap="none">
                <a:solidFill>
                  <a:schemeClr val="dk1"/>
                </a:solidFill>
                <a:latin typeface="Calibri"/>
                <a:ea typeface="Calibri"/>
                <a:cs typeface="Calibri"/>
                <a:sym typeface="Calibri"/>
              </a:defRPr>
            </a:lvl5pPr>
            <a:lvl6pPr marL="2743200" marR="0" lvl="5" indent="-228600" algn="l">
              <a:lnSpc>
                <a:spcPct val="100000"/>
              </a:lnSpc>
              <a:spcBef>
                <a:spcPts val="100"/>
              </a:spcBef>
              <a:spcAft>
                <a:spcPts val="0"/>
              </a:spcAft>
              <a:buClr>
                <a:schemeClr val="dk1"/>
              </a:buClr>
              <a:buSzPts val="500"/>
              <a:buFont typeface="Arial"/>
              <a:buNone/>
              <a:defRPr sz="500" b="0" i="0" u="none" strike="noStrike" cap="none">
                <a:solidFill>
                  <a:schemeClr val="dk1"/>
                </a:solidFill>
                <a:latin typeface="Calibri"/>
                <a:ea typeface="Calibri"/>
                <a:cs typeface="Calibri"/>
                <a:sym typeface="Calibri"/>
              </a:defRPr>
            </a:lvl6pPr>
            <a:lvl7pPr marL="3200400" marR="0" lvl="6" indent="-228600" algn="l">
              <a:lnSpc>
                <a:spcPct val="100000"/>
              </a:lnSpc>
              <a:spcBef>
                <a:spcPts val="100"/>
              </a:spcBef>
              <a:spcAft>
                <a:spcPts val="0"/>
              </a:spcAft>
              <a:buClr>
                <a:schemeClr val="dk1"/>
              </a:buClr>
              <a:buSzPts val="500"/>
              <a:buFont typeface="Arial"/>
              <a:buNone/>
              <a:defRPr sz="500" b="0" i="0" u="none" strike="noStrike" cap="none">
                <a:solidFill>
                  <a:schemeClr val="dk1"/>
                </a:solidFill>
                <a:latin typeface="Calibri"/>
                <a:ea typeface="Calibri"/>
                <a:cs typeface="Calibri"/>
                <a:sym typeface="Calibri"/>
              </a:defRPr>
            </a:lvl7pPr>
            <a:lvl8pPr marL="3657600" marR="0" lvl="7" indent="-228600" algn="l">
              <a:lnSpc>
                <a:spcPct val="100000"/>
              </a:lnSpc>
              <a:spcBef>
                <a:spcPts val="100"/>
              </a:spcBef>
              <a:spcAft>
                <a:spcPts val="0"/>
              </a:spcAft>
              <a:buClr>
                <a:schemeClr val="dk1"/>
              </a:buClr>
              <a:buSzPts val="500"/>
              <a:buFont typeface="Arial"/>
              <a:buNone/>
              <a:defRPr sz="500" b="0" i="0" u="none" strike="noStrike" cap="none">
                <a:solidFill>
                  <a:schemeClr val="dk1"/>
                </a:solidFill>
                <a:latin typeface="Calibri"/>
                <a:ea typeface="Calibri"/>
                <a:cs typeface="Calibri"/>
                <a:sym typeface="Calibri"/>
              </a:defRPr>
            </a:lvl8pPr>
            <a:lvl9pPr marL="4114800" marR="0" lvl="8" indent="-228600" algn="l">
              <a:lnSpc>
                <a:spcPct val="100000"/>
              </a:lnSpc>
              <a:spcBef>
                <a:spcPts val="100"/>
              </a:spcBef>
              <a:spcAft>
                <a:spcPts val="0"/>
              </a:spcAft>
              <a:buClr>
                <a:schemeClr val="dk1"/>
              </a:buClr>
              <a:buSzPts val="500"/>
              <a:buFont typeface="Arial"/>
              <a:buNone/>
              <a:defRPr sz="500" b="0" i="0" u="none" strike="noStrike" cap="none">
                <a:solidFill>
                  <a:schemeClr val="dk1"/>
                </a:solidFill>
                <a:latin typeface="Calibri"/>
                <a:ea typeface="Calibri"/>
                <a:cs typeface="Calibri"/>
                <a:sym typeface="Calibri"/>
              </a:defRPr>
            </a:lvl9pPr>
          </a:lstStyle>
          <a:p>
            <a:endParaRPr/>
          </a:p>
        </p:txBody>
      </p:sp>
      <p:sp>
        <p:nvSpPr>
          <p:cNvPr id="33" name="Google Shape;33;p6"/>
          <p:cNvSpPr txBox="1">
            <a:spLocks noGrp="1"/>
          </p:cNvSpPr>
          <p:nvPr>
            <p:ph type="dt" idx="10"/>
          </p:nvPr>
        </p:nvSpPr>
        <p:spPr>
          <a:xfrm>
            <a:off x="457000" y="4767185"/>
            <a:ext cx="2134003" cy="273874"/>
          </a:xfrm>
          <a:prstGeom prst="rect">
            <a:avLst/>
          </a:prstGeom>
          <a:noFill/>
          <a:ln>
            <a:noFill/>
          </a:ln>
        </p:spPr>
        <p:txBody>
          <a:bodyPr spcFirstLastPara="1" wrap="square" lIns="17750" tIns="17750" rIns="17750" bIns="17750" anchor="ctr" anchorCtr="0">
            <a:noAutofit/>
          </a:bodyPr>
          <a:lstStyle>
            <a:lvl1pPr marR="0" lvl="0" algn="l">
              <a:lnSpc>
                <a:spcPct val="100000"/>
              </a:lnSpc>
              <a:spcBef>
                <a:spcPts val="0"/>
              </a:spcBef>
              <a:spcAft>
                <a:spcPts val="0"/>
              </a:spcAft>
              <a:buClr>
                <a:srgbClr val="898989"/>
              </a:buClr>
              <a:buSzPts val="600"/>
              <a:buFont typeface="Calibri"/>
              <a:buNone/>
              <a:defRPr sz="600" b="0" i="0" u="none">
                <a:solidFill>
                  <a:srgbClr val="898989"/>
                </a:solidFill>
                <a:latin typeface="Calibri"/>
                <a:ea typeface="Calibri"/>
                <a:cs typeface="Calibri"/>
                <a:sym typeface="Calibri"/>
              </a:defRPr>
            </a:lvl1pPr>
            <a:lvl2pPr marR="0" lvl="1"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9pPr>
          </a:lstStyle>
          <a:p>
            <a:endParaRPr/>
          </a:p>
        </p:txBody>
      </p:sp>
      <p:sp>
        <p:nvSpPr>
          <p:cNvPr id="34" name="Google Shape;34;p6"/>
          <p:cNvSpPr txBox="1">
            <a:spLocks noGrp="1"/>
          </p:cNvSpPr>
          <p:nvPr>
            <p:ph type="ftr" idx="11"/>
          </p:nvPr>
        </p:nvSpPr>
        <p:spPr>
          <a:xfrm>
            <a:off x="3124168" y="4767185"/>
            <a:ext cx="2895668" cy="273874"/>
          </a:xfrm>
          <a:prstGeom prst="rect">
            <a:avLst/>
          </a:prstGeom>
          <a:noFill/>
          <a:ln>
            <a:noFill/>
          </a:ln>
        </p:spPr>
        <p:txBody>
          <a:bodyPr spcFirstLastPara="1" wrap="square" lIns="17750" tIns="17750" rIns="17750" bIns="17750" anchor="ctr" anchorCtr="0">
            <a:noAutofit/>
          </a:bodyPr>
          <a:lstStyle>
            <a:lvl1pPr marR="0" lvl="0" algn="l">
              <a:lnSpc>
                <a:spcPct val="100000"/>
              </a:lnSpc>
              <a:spcBef>
                <a:spcPts val="0"/>
              </a:spcBef>
              <a:spcAft>
                <a:spcPts val="0"/>
              </a:spcAft>
              <a:buClr>
                <a:schemeClr val="dk1"/>
              </a:buClr>
              <a:buSzPts val="300"/>
              <a:buFont typeface="Calibri"/>
              <a:buNone/>
              <a:defRPr sz="300" b="0" i="0" u="none">
                <a:solidFill>
                  <a:schemeClr val="dk1"/>
                </a:solidFill>
                <a:latin typeface="Calibri"/>
                <a:ea typeface="Calibri"/>
                <a:cs typeface="Calibri"/>
                <a:sym typeface="Calibri"/>
              </a:defRPr>
            </a:lvl1pPr>
            <a:lvl2pPr marR="0" lvl="1"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9pPr>
          </a:lstStyle>
          <a:p>
            <a:endParaRPr/>
          </a:p>
        </p:txBody>
      </p:sp>
      <p:sp>
        <p:nvSpPr>
          <p:cNvPr id="35" name="Google Shape;35;p6"/>
          <p:cNvSpPr txBox="1">
            <a:spLocks noGrp="1"/>
          </p:cNvSpPr>
          <p:nvPr>
            <p:ph type="sldNum" idx="12"/>
          </p:nvPr>
        </p:nvSpPr>
        <p:spPr>
          <a:xfrm>
            <a:off x="6553001" y="4767185"/>
            <a:ext cx="2134003" cy="273874"/>
          </a:xfrm>
          <a:prstGeom prst="rect">
            <a:avLst/>
          </a:prstGeom>
          <a:noFill/>
          <a:ln>
            <a:noFill/>
          </a:ln>
        </p:spPr>
        <p:txBody>
          <a:bodyPr spcFirstLastPara="1" wrap="square" lIns="17750" tIns="8875" rIns="17750" bIns="8875" anchor="ctr" anchorCtr="0">
            <a:noAutofit/>
          </a:bodyPr>
          <a:lstStyle>
            <a:lvl1pPr marL="0" marR="0" lvl="0" indent="0" algn="r">
              <a:lnSpc>
                <a:spcPct val="100000"/>
              </a:lnSpc>
              <a:spcBef>
                <a:spcPts val="0"/>
              </a:spcBef>
              <a:spcAft>
                <a:spcPts val="0"/>
              </a:spcAft>
              <a:buClr>
                <a:srgbClr val="898989"/>
              </a:buClr>
              <a:buSzPts val="200"/>
              <a:buFont typeface="Calibri"/>
              <a:buNone/>
              <a:defRPr sz="600" b="0" i="0" u="none" strike="noStrike" cap="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200"/>
              <a:buFont typeface="Calibri"/>
              <a:buNone/>
              <a:defRPr sz="600" b="0" i="0" u="none" strike="noStrike" cap="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200"/>
              <a:buFont typeface="Calibri"/>
              <a:buNone/>
              <a:defRPr sz="600" b="0" i="0" u="none" strike="noStrike" cap="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200"/>
              <a:buFont typeface="Calibri"/>
              <a:buNone/>
              <a:defRPr sz="600" b="0" i="0" u="none" strike="noStrike" cap="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200"/>
              <a:buFont typeface="Calibri"/>
              <a:buNone/>
              <a:defRPr sz="600" b="0" i="0" u="none" strike="noStrike" cap="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200"/>
              <a:buFont typeface="Calibri"/>
              <a:buNone/>
              <a:defRPr sz="600" b="0" i="0" u="none" strike="noStrike" cap="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200"/>
              <a:buFont typeface="Calibri"/>
              <a:buNone/>
              <a:defRPr sz="600" b="0" i="0" u="none" strike="noStrike" cap="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200"/>
              <a:buFont typeface="Calibri"/>
              <a:buNone/>
              <a:defRPr sz="600" b="0" i="0" u="none" strike="noStrike" cap="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200"/>
              <a:buFont typeface="Calibri"/>
              <a:buNone/>
              <a:defRPr sz="6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36"/>
        <p:cNvGrpSpPr/>
        <p:nvPr/>
      </p:nvGrpSpPr>
      <p:grpSpPr>
        <a:xfrm>
          <a:off x="0" y="0"/>
          <a:ext cx="0" cy="0"/>
          <a:chOff x="0" y="0"/>
          <a:chExt cx="0" cy="0"/>
        </a:xfrm>
      </p:grpSpPr>
      <p:sp>
        <p:nvSpPr>
          <p:cNvPr id="37" name="Google Shape;37;p7"/>
          <p:cNvSpPr txBox="1">
            <a:spLocks noGrp="1"/>
          </p:cNvSpPr>
          <p:nvPr>
            <p:ph type="title"/>
          </p:nvPr>
        </p:nvSpPr>
        <p:spPr>
          <a:xfrm>
            <a:off x="457201" y="204788"/>
            <a:ext cx="3008314" cy="871538"/>
          </a:xfrm>
          <a:prstGeom prst="rect">
            <a:avLst/>
          </a:prstGeom>
          <a:noFill/>
          <a:ln>
            <a:noFill/>
          </a:ln>
        </p:spPr>
        <p:txBody>
          <a:bodyPr spcFirstLastPara="1" wrap="square" lIns="17750" tIns="17750" rIns="17750" bIns="17750" anchor="b" anchorCtr="0">
            <a:noAutofit/>
          </a:bodyPr>
          <a:lstStyle>
            <a:lvl1pPr marR="0" lvl="0" algn="l">
              <a:lnSpc>
                <a:spcPct val="100000"/>
              </a:lnSpc>
              <a:spcBef>
                <a:spcPts val="0"/>
              </a:spcBef>
              <a:spcAft>
                <a:spcPts val="0"/>
              </a:spcAft>
              <a:buClr>
                <a:schemeClr val="dk1"/>
              </a:buClr>
              <a:buSzPts val="1000"/>
              <a:buFont typeface="Calibri"/>
              <a:buNone/>
              <a:defRPr sz="1000" b="1" i="0" u="none" strike="noStrike" cap="none">
                <a:solidFill>
                  <a:schemeClr val="dk1"/>
                </a:solidFill>
                <a:latin typeface="Calibri"/>
                <a:ea typeface="Calibri"/>
                <a:cs typeface="Calibri"/>
                <a:sym typeface="Calibri"/>
              </a:defRPr>
            </a:lvl1pPr>
            <a:lvl2pPr marR="0" lvl="1" algn="ctr">
              <a:lnSpc>
                <a:spcPct val="100000"/>
              </a:lnSpc>
              <a:spcBef>
                <a:spcPts val="0"/>
              </a:spcBef>
              <a:spcAft>
                <a:spcPts val="0"/>
              </a:spcAft>
              <a:buClr>
                <a:schemeClr val="dk1"/>
              </a:buClr>
              <a:buSzPts val="2300"/>
              <a:buFont typeface="Calibri"/>
              <a:buNone/>
              <a:defRPr sz="2300" b="0" i="0" u="none" strike="noStrike" cap="none">
                <a:solidFill>
                  <a:schemeClr val="dk1"/>
                </a:solidFill>
                <a:latin typeface="Calibri"/>
                <a:ea typeface="Calibri"/>
                <a:cs typeface="Calibri"/>
                <a:sym typeface="Calibri"/>
              </a:defRPr>
            </a:lvl2pPr>
            <a:lvl3pPr marR="0" lvl="2" algn="ctr">
              <a:lnSpc>
                <a:spcPct val="100000"/>
              </a:lnSpc>
              <a:spcBef>
                <a:spcPts val="0"/>
              </a:spcBef>
              <a:spcAft>
                <a:spcPts val="0"/>
              </a:spcAft>
              <a:buClr>
                <a:schemeClr val="dk1"/>
              </a:buClr>
              <a:buSzPts val="2300"/>
              <a:buFont typeface="Calibri"/>
              <a:buNone/>
              <a:defRPr sz="2300" b="0" i="0" u="none" strike="noStrike" cap="none">
                <a:solidFill>
                  <a:schemeClr val="dk1"/>
                </a:solidFill>
                <a:latin typeface="Calibri"/>
                <a:ea typeface="Calibri"/>
                <a:cs typeface="Calibri"/>
                <a:sym typeface="Calibri"/>
              </a:defRPr>
            </a:lvl3pPr>
            <a:lvl4pPr marR="0" lvl="3" algn="ctr">
              <a:lnSpc>
                <a:spcPct val="100000"/>
              </a:lnSpc>
              <a:spcBef>
                <a:spcPts val="0"/>
              </a:spcBef>
              <a:spcAft>
                <a:spcPts val="0"/>
              </a:spcAft>
              <a:buClr>
                <a:schemeClr val="dk1"/>
              </a:buClr>
              <a:buSzPts val="2300"/>
              <a:buFont typeface="Calibri"/>
              <a:buNone/>
              <a:defRPr sz="2300" b="0" i="0" u="none" strike="noStrike" cap="none">
                <a:solidFill>
                  <a:schemeClr val="dk1"/>
                </a:solidFill>
                <a:latin typeface="Calibri"/>
                <a:ea typeface="Calibri"/>
                <a:cs typeface="Calibri"/>
                <a:sym typeface="Calibri"/>
              </a:defRPr>
            </a:lvl4pPr>
            <a:lvl5pPr marR="0" lvl="4" algn="ctr">
              <a:lnSpc>
                <a:spcPct val="100000"/>
              </a:lnSpc>
              <a:spcBef>
                <a:spcPts val="0"/>
              </a:spcBef>
              <a:spcAft>
                <a:spcPts val="0"/>
              </a:spcAft>
              <a:buClr>
                <a:schemeClr val="dk1"/>
              </a:buClr>
              <a:buSzPts val="2300"/>
              <a:buFont typeface="Calibri"/>
              <a:buNone/>
              <a:defRPr sz="2300" b="0" i="0" u="none" strike="noStrike" cap="none">
                <a:solidFill>
                  <a:schemeClr val="dk1"/>
                </a:solidFill>
                <a:latin typeface="Calibri"/>
                <a:ea typeface="Calibri"/>
                <a:cs typeface="Calibri"/>
                <a:sym typeface="Calibri"/>
              </a:defRPr>
            </a:lvl5pPr>
            <a:lvl6pPr marR="0" lvl="5" algn="ctr">
              <a:lnSpc>
                <a:spcPct val="100000"/>
              </a:lnSpc>
              <a:spcBef>
                <a:spcPts val="0"/>
              </a:spcBef>
              <a:spcAft>
                <a:spcPts val="0"/>
              </a:spcAft>
              <a:buClr>
                <a:schemeClr val="dk1"/>
              </a:buClr>
              <a:buSzPts val="2300"/>
              <a:buFont typeface="Calibri"/>
              <a:buNone/>
              <a:defRPr sz="2300" b="0" i="0" u="none" strike="noStrike" cap="none">
                <a:solidFill>
                  <a:schemeClr val="dk1"/>
                </a:solidFill>
                <a:latin typeface="Calibri"/>
                <a:ea typeface="Calibri"/>
                <a:cs typeface="Calibri"/>
                <a:sym typeface="Calibri"/>
              </a:defRPr>
            </a:lvl6pPr>
            <a:lvl7pPr marR="0" lvl="6" algn="ctr">
              <a:lnSpc>
                <a:spcPct val="100000"/>
              </a:lnSpc>
              <a:spcBef>
                <a:spcPts val="0"/>
              </a:spcBef>
              <a:spcAft>
                <a:spcPts val="0"/>
              </a:spcAft>
              <a:buClr>
                <a:schemeClr val="dk1"/>
              </a:buClr>
              <a:buSzPts val="2300"/>
              <a:buFont typeface="Calibri"/>
              <a:buNone/>
              <a:defRPr sz="2300" b="0" i="0" u="none" strike="noStrike" cap="none">
                <a:solidFill>
                  <a:schemeClr val="dk1"/>
                </a:solidFill>
                <a:latin typeface="Calibri"/>
                <a:ea typeface="Calibri"/>
                <a:cs typeface="Calibri"/>
                <a:sym typeface="Calibri"/>
              </a:defRPr>
            </a:lvl7pPr>
            <a:lvl8pPr marR="0" lvl="7" algn="ctr">
              <a:lnSpc>
                <a:spcPct val="100000"/>
              </a:lnSpc>
              <a:spcBef>
                <a:spcPts val="0"/>
              </a:spcBef>
              <a:spcAft>
                <a:spcPts val="0"/>
              </a:spcAft>
              <a:buClr>
                <a:schemeClr val="dk1"/>
              </a:buClr>
              <a:buSzPts val="2300"/>
              <a:buFont typeface="Calibri"/>
              <a:buNone/>
              <a:defRPr sz="2300" b="0" i="0" u="none" strike="noStrike" cap="none">
                <a:solidFill>
                  <a:schemeClr val="dk1"/>
                </a:solidFill>
                <a:latin typeface="Calibri"/>
                <a:ea typeface="Calibri"/>
                <a:cs typeface="Calibri"/>
                <a:sym typeface="Calibri"/>
              </a:defRPr>
            </a:lvl8pPr>
            <a:lvl9pPr marR="0" lvl="8" algn="ctr">
              <a:lnSpc>
                <a:spcPct val="100000"/>
              </a:lnSpc>
              <a:spcBef>
                <a:spcPts val="0"/>
              </a:spcBef>
              <a:spcAft>
                <a:spcPts val="0"/>
              </a:spcAft>
              <a:buClr>
                <a:schemeClr val="dk1"/>
              </a:buClr>
              <a:buSzPts val="2300"/>
              <a:buFont typeface="Calibri"/>
              <a:buNone/>
              <a:defRPr sz="2300" b="0" i="0" u="none" strike="noStrike" cap="none">
                <a:solidFill>
                  <a:schemeClr val="dk1"/>
                </a:solidFill>
                <a:latin typeface="Calibri"/>
                <a:ea typeface="Calibri"/>
                <a:cs typeface="Calibri"/>
                <a:sym typeface="Calibri"/>
              </a:defRPr>
            </a:lvl9pPr>
          </a:lstStyle>
          <a:p>
            <a:endParaRPr/>
          </a:p>
        </p:txBody>
      </p:sp>
      <p:sp>
        <p:nvSpPr>
          <p:cNvPr id="38" name="Google Shape;38;p7"/>
          <p:cNvSpPr txBox="1">
            <a:spLocks noGrp="1"/>
          </p:cNvSpPr>
          <p:nvPr>
            <p:ph type="body" idx="1"/>
          </p:nvPr>
        </p:nvSpPr>
        <p:spPr>
          <a:xfrm>
            <a:off x="3575051" y="204788"/>
            <a:ext cx="5111752" cy="4389837"/>
          </a:xfrm>
          <a:prstGeom prst="rect">
            <a:avLst/>
          </a:prstGeom>
          <a:noFill/>
          <a:ln>
            <a:noFill/>
          </a:ln>
        </p:spPr>
        <p:txBody>
          <a:bodyPr spcFirstLastPara="1" wrap="square" lIns="17750" tIns="17750" rIns="17750" bIns="17750" anchor="t" anchorCtr="0">
            <a:noAutofit/>
          </a:bodyPr>
          <a:lstStyle>
            <a:lvl1pPr marL="457200" marR="0" lvl="0" indent="-336550" algn="l">
              <a:lnSpc>
                <a:spcPct val="100000"/>
              </a:lnSpc>
              <a:spcBef>
                <a:spcPts val="300"/>
              </a:spcBef>
              <a:spcAft>
                <a:spcPts val="0"/>
              </a:spcAft>
              <a:buClr>
                <a:schemeClr val="dk1"/>
              </a:buClr>
              <a:buSzPts val="1700"/>
              <a:buFont typeface="Arial"/>
              <a:buChar char="•"/>
              <a:defRPr sz="1700" b="0" i="0" u="none" strike="noStrike" cap="none">
                <a:solidFill>
                  <a:schemeClr val="dk1"/>
                </a:solidFill>
                <a:latin typeface="Calibri"/>
                <a:ea typeface="Calibri"/>
                <a:cs typeface="Calibri"/>
                <a:sym typeface="Calibri"/>
              </a:defRPr>
            </a:lvl1pPr>
            <a:lvl2pPr marL="914400" marR="0" lvl="1" indent="-317500" algn="l">
              <a:lnSpc>
                <a:spcPct val="100000"/>
              </a:lnSpc>
              <a:spcBef>
                <a:spcPts val="3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2pPr>
            <a:lvl3pPr marL="1371600" marR="0" lvl="2" indent="-304800" algn="l">
              <a:lnSpc>
                <a:spcPct val="100000"/>
              </a:lnSpc>
              <a:spcBef>
                <a:spcPts val="200"/>
              </a:spcBef>
              <a:spcAft>
                <a:spcPts val="0"/>
              </a:spcAft>
              <a:buClr>
                <a:schemeClr val="dk1"/>
              </a:buClr>
              <a:buSzPts val="1200"/>
              <a:buFont typeface="Arial"/>
              <a:buChar char="•"/>
              <a:defRPr sz="1200" b="0" i="0" u="none" strike="noStrike" cap="none">
                <a:solidFill>
                  <a:schemeClr val="dk1"/>
                </a:solidFill>
                <a:latin typeface="Calibri"/>
                <a:ea typeface="Calibri"/>
                <a:cs typeface="Calibri"/>
                <a:sym typeface="Calibri"/>
              </a:defRPr>
            </a:lvl3pPr>
            <a:lvl4pPr marL="1828800" marR="0" lvl="3" indent="-292100" algn="l">
              <a:lnSpc>
                <a:spcPct val="100000"/>
              </a:lnSpc>
              <a:spcBef>
                <a:spcPts val="200"/>
              </a:spcBef>
              <a:spcAft>
                <a:spcPts val="0"/>
              </a:spcAft>
              <a:buClr>
                <a:schemeClr val="dk1"/>
              </a:buClr>
              <a:buSzPts val="1000"/>
              <a:buFont typeface="Arial"/>
              <a:buChar char="–"/>
              <a:defRPr sz="1000" b="0" i="0" u="none" strike="noStrike" cap="none">
                <a:solidFill>
                  <a:schemeClr val="dk1"/>
                </a:solidFill>
                <a:latin typeface="Calibri"/>
                <a:ea typeface="Calibri"/>
                <a:cs typeface="Calibri"/>
                <a:sym typeface="Calibri"/>
              </a:defRPr>
            </a:lvl4pPr>
            <a:lvl5pPr marL="2286000" marR="0" lvl="4" indent="-292100" algn="l">
              <a:lnSpc>
                <a:spcPct val="100000"/>
              </a:lnSpc>
              <a:spcBef>
                <a:spcPts val="200"/>
              </a:spcBef>
              <a:spcAft>
                <a:spcPts val="0"/>
              </a:spcAft>
              <a:buClr>
                <a:schemeClr val="dk1"/>
              </a:buClr>
              <a:buSzPts val="1000"/>
              <a:buFont typeface="Arial"/>
              <a:buChar char="»"/>
              <a:defRPr sz="1000" b="0" i="0" u="none" strike="noStrike" cap="none">
                <a:solidFill>
                  <a:schemeClr val="dk1"/>
                </a:solidFill>
                <a:latin typeface="Calibri"/>
                <a:ea typeface="Calibri"/>
                <a:cs typeface="Calibri"/>
                <a:sym typeface="Calibri"/>
              </a:defRPr>
            </a:lvl5pPr>
            <a:lvl6pPr marL="2743200" marR="0" lvl="5" indent="-292100" algn="l">
              <a:lnSpc>
                <a:spcPct val="100000"/>
              </a:lnSpc>
              <a:spcBef>
                <a:spcPts val="200"/>
              </a:spcBef>
              <a:spcAft>
                <a:spcPts val="0"/>
              </a:spcAft>
              <a:buClr>
                <a:schemeClr val="dk1"/>
              </a:buClr>
              <a:buSzPts val="1000"/>
              <a:buFont typeface="Arial"/>
              <a:buChar char="•"/>
              <a:defRPr sz="1000" b="0" i="0" u="none" strike="noStrike" cap="none">
                <a:solidFill>
                  <a:schemeClr val="dk1"/>
                </a:solidFill>
                <a:latin typeface="Calibri"/>
                <a:ea typeface="Calibri"/>
                <a:cs typeface="Calibri"/>
                <a:sym typeface="Calibri"/>
              </a:defRPr>
            </a:lvl6pPr>
            <a:lvl7pPr marL="3200400" marR="0" lvl="6" indent="-292100" algn="l">
              <a:lnSpc>
                <a:spcPct val="100000"/>
              </a:lnSpc>
              <a:spcBef>
                <a:spcPts val="200"/>
              </a:spcBef>
              <a:spcAft>
                <a:spcPts val="0"/>
              </a:spcAft>
              <a:buClr>
                <a:schemeClr val="dk1"/>
              </a:buClr>
              <a:buSzPts val="1000"/>
              <a:buFont typeface="Arial"/>
              <a:buChar char="•"/>
              <a:defRPr sz="1000" b="0" i="0" u="none" strike="noStrike" cap="none">
                <a:solidFill>
                  <a:schemeClr val="dk1"/>
                </a:solidFill>
                <a:latin typeface="Calibri"/>
                <a:ea typeface="Calibri"/>
                <a:cs typeface="Calibri"/>
                <a:sym typeface="Calibri"/>
              </a:defRPr>
            </a:lvl7pPr>
            <a:lvl8pPr marL="3657600" marR="0" lvl="7" indent="-292100" algn="l">
              <a:lnSpc>
                <a:spcPct val="100000"/>
              </a:lnSpc>
              <a:spcBef>
                <a:spcPts val="200"/>
              </a:spcBef>
              <a:spcAft>
                <a:spcPts val="0"/>
              </a:spcAft>
              <a:buClr>
                <a:schemeClr val="dk1"/>
              </a:buClr>
              <a:buSzPts val="1000"/>
              <a:buFont typeface="Arial"/>
              <a:buChar char="•"/>
              <a:defRPr sz="1000" b="0" i="0" u="none" strike="noStrike" cap="none">
                <a:solidFill>
                  <a:schemeClr val="dk1"/>
                </a:solidFill>
                <a:latin typeface="Calibri"/>
                <a:ea typeface="Calibri"/>
                <a:cs typeface="Calibri"/>
                <a:sym typeface="Calibri"/>
              </a:defRPr>
            </a:lvl8pPr>
            <a:lvl9pPr marL="4114800" marR="0" lvl="8" indent="-292100" algn="l">
              <a:lnSpc>
                <a:spcPct val="100000"/>
              </a:lnSpc>
              <a:spcBef>
                <a:spcPts val="200"/>
              </a:spcBef>
              <a:spcAft>
                <a:spcPts val="0"/>
              </a:spcAft>
              <a:buClr>
                <a:schemeClr val="dk1"/>
              </a:buClr>
              <a:buSzPts val="1000"/>
              <a:buFont typeface="Arial"/>
              <a:buChar char="•"/>
              <a:defRPr sz="1000" b="0" i="0" u="none" strike="noStrike" cap="none">
                <a:solidFill>
                  <a:schemeClr val="dk1"/>
                </a:solidFill>
                <a:latin typeface="Calibri"/>
                <a:ea typeface="Calibri"/>
                <a:cs typeface="Calibri"/>
                <a:sym typeface="Calibri"/>
              </a:defRPr>
            </a:lvl9pPr>
          </a:lstStyle>
          <a:p>
            <a:endParaRPr/>
          </a:p>
        </p:txBody>
      </p:sp>
      <p:sp>
        <p:nvSpPr>
          <p:cNvPr id="39" name="Google Shape;39;p7"/>
          <p:cNvSpPr txBox="1">
            <a:spLocks noGrp="1"/>
          </p:cNvSpPr>
          <p:nvPr>
            <p:ph type="body" idx="2"/>
          </p:nvPr>
        </p:nvSpPr>
        <p:spPr>
          <a:xfrm>
            <a:off x="457201" y="1076326"/>
            <a:ext cx="3008314" cy="3518299"/>
          </a:xfrm>
          <a:prstGeom prst="rect">
            <a:avLst/>
          </a:prstGeom>
          <a:noFill/>
          <a:ln>
            <a:noFill/>
          </a:ln>
        </p:spPr>
        <p:txBody>
          <a:bodyPr spcFirstLastPara="1" wrap="square" lIns="17750" tIns="17750" rIns="17750" bIns="17750" anchor="t" anchorCtr="0">
            <a:noAutofit/>
          </a:bodyPr>
          <a:lstStyle>
            <a:lvl1pPr marL="457200" marR="0" lvl="0" indent="-228600" algn="l">
              <a:lnSpc>
                <a:spcPct val="100000"/>
              </a:lnSpc>
              <a:spcBef>
                <a:spcPts val="100"/>
              </a:spcBef>
              <a:spcAft>
                <a:spcPts val="0"/>
              </a:spcAft>
              <a:buClr>
                <a:schemeClr val="dk1"/>
              </a:buClr>
              <a:buSzPts val="700"/>
              <a:buFont typeface="Arial"/>
              <a:buNone/>
              <a:defRPr sz="700" b="0" i="0" u="none" strike="noStrike" cap="none">
                <a:solidFill>
                  <a:schemeClr val="dk1"/>
                </a:solidFill>
                <a:latin typeface="Calibri"/>
                <a:ea typeface="Calibri"/>
                <a:cs typeface="Calibri"/>
                <a:sym typeface="Calibri"/>
              </a:defRPr>
            </a:lvl1pPr>
            <a:lvl2pPr marL="914400" marR="0" lvl="1" indent="-228600" algn="l">
              <a:lnSpc>
                <a:spcPct val="100000"/>
              </a:lnSpc>
              <a:spcBef>
                <a:spcPts val="100"/>
              </a:spcBef>
              <a:spcAft>
                <a:spcPts val="0"/>
              </a:spcAft>
              <a:buClr>
                <a:schemeClr val="dk1"/>
              </a:buClr>
              <a:buSzPts val="600"/>
              <a:buFont typeface="Arial"/>
              <a:buNone/>
              <a:defRPr sz="600" b="0" i="0" u="none" strike="noStrike" cap="none">
                <a:solidFill>
                  <a:schemeClr val="dk1"/>
                </a:solidFill>
                <a:latin typeface="Calibri"/>
                <a:ea typeface="Calibri"/>
                <a:cs typeface="Calibri"/>
                <a:sym typeface="Calibri"/>
              </a:defRPr>
            </a:lvl2pPr>
            <a:lvl3pPr marL="1371600" marR="0" lvl="2" indent="-228600" algn="l">
              <a:lnSpc>
                <a:spcPct val="100000"/>
              </a:lnSpc>
              <a:spcBef>
                <a:spcPts val="100"/>
              </a:spcBef>
              <a:spcAft>
                <a:spcPts val="0"/>
              </a:spcAft>
              <a:buClr>
                <a:schemeClr val="dk1"/>
              </a:buClr>
              <a:buSzPts val="500"/>
              <a:buFont typeface="Arial"/>
              <a:buNone/>
              <a:defRPr sz="500" b="0" i="0" u="none" strike="noStrike" cap="none">
                <a:solidFill>
                  <a:schemeClr val="dk1"/>
                </a:solidFill>
                <a:latin typeface="Calibri"/>
                <a:ea typeface="Calibri"/>
                <a:cs typeface="Calibri"/>
                <a:sym typeface="Calibri"/>
              </a:defRPr>
            </a:lvl3pPr>
            <a:lvl4pPr marL="1828800" marR="0" lvl="3" indent="-228600" algn="l">
              <a:lnSpc>
                <a:spcPct val="100000"/>
              </a:lnSpc>
              <a:spcBef>
                <a:spcPts val="100"/>
              </a:spcBef>
              <a:spcAft>
                <a:spcPts val="0"/>
              </a:spcAft>
              <a:buClr>
                <a:schemeClr val="dk1"/>
              </a:buClr>
              <a:buSzPts val="500"/>
              <a:buFont typeface="Arial"/>
              <a:buNone/>
              <a:defRPr sz="500" b="0" i="0" u="none" strike="noStrike" cap="none">
                <a:solidFill>
                  <a:schemeClr val="dk1"/>
                </a:solidFill>
                <a:latin typeface="Calibri"/>
                <a:ea typeface="Calibri"/>
                <a:cs typeface="Calibri"/>
                <a:sym typeface="Calibri"/>
              </a:defRPr>
            </a:lvl4pPr>
            <a:lvl5pPr marL="2286000" marR="0" lvl="4" indent="-228600" algn="l">
              <a:lnSpc>
                <a:spcPct val="100000"/>
              </a:lnSpc>
              <a:spcBef>
                <a:spcPts val="100"/>
              </a:spcBef>
              <a:spcAft>
                <a:spcPts val="0"/>
              </a:spcAft>
              <a:buClr>
                <a:schemeClr val="dk1"/>
              </a:buClr>
              <a:buSzPts val="500"/>
              <a:buFont typeface="Arial"/>
              <a:buNone/>
              <a:defRPr sz="500" b="0" i="0" u="none" strike="noStrike" cap="none">
                <a:solidFill>
                  <a:schemeClr val="dk1"/>
                </a:solidFill>
                <a:latin typeface="Calibri"/>
                <a:ea typeface="Calibri"/>
                <a:cs typeface="Calibri"/>
                <a:sym typeface="Calibri"/>
              </a:defRPr>
            </a:lvl5pPr>
            <a:lvl6pPr marL="2743200" marR="0" lvl="5" indent="-228600" algn="l">
              <a:lnSpc>
                <a:spcPct val="100000"/>
              </a:lnSpc>
              <a:spcBef>
                <a:spcPts val="100"/>
              </a:spcBef>
              <a:spcAft>
                <a:spcPts val="0"/>
              </a:spcAft>
              <a:buClr>
                <a:schemeClr val="dk1"/>
              </a:buClr>
              <a:buSzPts val="500"/>
              <a:buFont typeface="Arial"/>
              <a:buNone/>
              <a:defRPr sz="500" b="0" i="0" u="none" strike="noStrike" cap="none">
                <a:solidFill>
                  <a:schemeClr val="dk1"/>
                </a:solidFill>
                <a:latin typeface="Calibri"/>
                <a:ea typeface="Calibri"/>
                <a:cs typeface="Calibri"/>
                <a:sym typeface="Calibri"/>
              </a:defRPr>
            </a:lvl6pPr>
            <a:lvl7pPr marL="3200400" marR="0" lvl="6" indent="-228600" algn="l">
              <a:lnSpc>
                <a:spcPct val="100000"/>
              </a:lnSpc>
              <a:spcBef>
                <a:spcPts val="100"/>
              </a:spcBef>
              <a:spcAft>
                <a:spcPts val="0"/>
              </a:spcAft>
              <a:buClr>
                <a:schemeClr val="dk1"/>
              </a:buClr>
              <a:buSzPts val="500"/>
              <a:buFont typeface="Arial"/>
              <a:buNone/>
              <a:defRPr sz="500" b="0" i="0" u="none" strike="noStrike" cap="none">
                <a:solidFill>
                  <a:schemeClr val="dk1"/>
                </a:solidFill>
                <a:latin typeface="Calibri"/>
                <a:ea typeface="Calibri"/>
                <a:cs typeface="Calibri"/>
                <a:sym typeface="Calibri"/>
              </a:defRPr>
            </a:lvl7pPr>
            <a:lvl8pPr marL="3657600" marR="0" lvl="7" indent="-228600" algn="l">
              <a:lnSpc>
                <a:spcPct val="100000"/>
              </a:lnSpc>
              <a:spcBef>
                <a:spcPts val="100"/>
              </a:spcBef>
              <a:spcAft>
                <a:spcPts val="0"/>
              </a:spcAft>
              <a:buClr>
                <a:schemeClr val="dk1"/>
              </a:buClr>
              <a:buSzPts val="500"/>
              <a:buFont typeface="Arial"/>
              <a:buNone/>
              <a:defRPr sz="500" b="0" i="0" u="none" strike="noStrike" cap="none">
                <a:solidFill>
                  <a:schemeClr val="dk1"/>
                </a:solidFill>
                <a:latin typeface="Calibri"/>
                <a:ea typeface="Calibri"/>
                <a:cs typeface="Calibri"/>
                <a:sym typeface="Calibri"/>
              </a:defRPr>
            </a:lvl8pPr>
            <a:lvl9pPr marL="4114800" marR="0" lvl="8" indent="-228600" algn="l">
              <a:lnSpc>
                <a:spcPct val="100000"/>
              </a:lnSpc>
              <a:spcBef>
                <a:spcPts val="100"/>
              </a:spcBef>
              <a:spcAft>
                <a:spcPts val="0"/>
              </a:spcAft>
              <a:buClr>
                <a:schemeClr val="dk1"/>
              </a:buClr>
              <a:buSzPts val="500"/>
              <a:buFont typeface="Arial"/>
              <a:buNone/>
              <a:defRPr sz="500" b="0" i="0" u="none" strike="noStrike" cap="none">
                <a:solidFill>
                  <a:schemeClr val="dk1"/>
                </a:solidFill>
                <a:latin typeface="Calibri"/>
                <a:ea typeface="Calibri"/>
                <a:cs typeface="Calibri"/>
                <a:sym typeface="Calibri"/>
              </a:defRPr>
            </a:lvl9pPr>
          </a:lstStyle>
          <a:p>
            <a:endParaRPr/>
          </a:p>
        </p:txBody>
      </p:sp>
      <p:sp>
        <p:nvSpPr>
          <p:cNvPr id="40" name="Google Shape;40;p7"/>
          <p:cNvSpPr txBox="1">
            <a:spLocks noGrp="1"/>
          </p:cNvSpPr>
          <p:nvPr>
            <p:ph type="dt" idx="10"/>
          </p:nvPr>
        </p:nvSpPr>
        <p:spPr>
          <a:xfrm>
            <a:off x="457000" y="4767185"/>
            <a:ext cx="2134003" cy="273874"/>
          </a:xfrm>
          <a:prstGeom prst="rect">
            <a:avLst/>
          </a:prstGeom>
          <a:noFill/>
          <a:ln>
            <a:noFill/>
          </a:ln>
        </p:spPr>
        <p:txBody>
          <a:bodyPr spcFirstLastPara="1" wrap="square" lIns="17750" tIns="17750" rIns="17750" bIns="17750" anchor="ctr" anchorCtr="0">
            <a:noAutofit/>
          </a:bodyPr>
          <a:lstStyle>
            <a:lvl1pPr marR="0" lvl="0" algn="l">
              <a:lnSpc>
                <a:spcPct val="100000"/>
              </a:lnSpc>
              <a:spcBef>
                <a:spcPts val="0"/>
              </a:spcBef>
              <a:spcAft>
                <a:spcPts val="0"/>
              </a:spcAft>
              <a:buClr>
                <a:srgbClr val="898989"/>
              </a:buClr>
              <a:buSzPts val="600"/>
              <a:buFont typeface="Calibri"/>
              <a:buNone/>
              <a:defRPr sz="600" b="0" i="0" u="none">
                <a:solidFill>
                  <a:srgbClr val="898989"/>
                </a:solidFill>
                <a:latin typeface="Calibri"/>
                <a:ea typeface="Calibri"/>
                <a:cs typeface="Calibri"/>
                <a:sym typeface="Calibri"/>
              </a:defRPr>
            </a:lvl1pPr>
            <a:lvl2pPr marR="0" lvl="1"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9pPr>
          </a:lstStyle>
          <a:p>
            <a:endParaRPr/>
          </a:p>
        </p:txBody>
      </p:sp>
      <p:sp>
        <p:nvSpPr>
          <p:cNvPr id="41" name="Google Shape;41;p7"/>
          <p:cNvSpPr txBox="1">
            <a:spLocks noGrp="1"/>
          </p:cNvSpPr>
          <p:nvPr>
            <p:ph type="ftr" idx="11"/>
          </p:nvPr>
        </p:nvSpPr>
        <p:spPr>
          <a:xfrm>
            <a:off x="3124168" y="4767185"/>
            <a:ext cx="2895668" cy="273874"/>
          </a:xfrm>
          <a:prstGeom prst="rect">
            <a:avLst/>
          </a:prstGeom>
          <a:noFill/>
          <a:ln>
            <a:noFill/>
          </a:ln>
        </p:spPr>
        <p:txBody>
          <a:bodyPr spcFirstLastPara="1" wrap="square" lIns="17750" tIns="17750" rIns="17750" bIns="17750" anchor="ctr" anchorCtr="0">
            <a:noAutofit/>
          </a:bodyPr>
          <a:lstStyle>
            <a:lvl1pPr marR="0" lvl="0" algn="l">
              <a:lnSpc>
                <a:spcPct val="100000"/>
              </a:lnSpc>
              <a:spcBef>
                <a:spcPts val="0"/>
              </a:spcBef>
              <a:spcAft>
                <a:spcPts val="0"/>
              </a:spcAft>
              <a:buClr>
                <a:schemeClr val="dk1"/>
              </a:buClr>
              <a:buSzPts val="300"/>
              <a:buFont typeface="Calibri"/>
              <a:buNone/>
              <a:defRPr sz="300" b="0" i="0" u="none">
                <a:solidFill>
                  <a:schemeClr val="dk1"/>
                </a:solidFill>
                <a:latin typeface="Calibri"/>
                <a:ea typeface="Calibri"/>
                <a:cs typeface="Calibri"/>
                <a:sym typeface="Calibri"/>
              </a:defRPr>
            </a:lvl1pPr>
            <a:lvl2pPr marR="0" lvl="1"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9pPr>
          </a:lstStyle>
          <a:p>
            <a:endParaRPr/>
          </a:p>
        </p:txBody>
      </p:sp>
      <p:sp>
        <p:nvSpPr>
          <p:cNvPr id="42" name="Google Shape;42;p7"/>
          <p:cNvSpPr txBox="1">
            <a:spLocks noGrp="1"/>
          </p:cNvSpPr>
          <p:nvPr>
            <p:ph type="sldNum" idx="12"/>
          </p:nvPr>
        </p:nvSpPr>
        <p:spPr>
          <a:xfrm>
            <a:off x="6553001" y="4767185"/>
            <a:ext cx="2134003" cy="273874"/>
          </a:xfrm>
          <a:prstGeom prst="rect">
            <a:avLst/>
          </a:prstGeom>
          <a:noFill/>
          <a:ln>
            <a:noFill/>
          </a:ln>
        </p:spPr>
        <p:txBody>
          <a:bodyPr spcFirstLastPara="1" wrap="square" lIns="17750" tIns="8875" rIns="17750" bIns="8875" anchor="ctr" anchorCtr="0">
            <a:noAutofit/>
          </a:bodyPr>
          <a:lstStyle>
            <a:lvl1pPr marL="0" marR="0" lvl="0" indent="0" algn="r">
              <a:lnSpc>
                <a:spcPct val="100000"/>
              </a:lnSpc>
              <a:spcBef>
                <a:spcPts val="0"/>
              </a:spcBef>
              <a:spcAft>
                <a:spcPts val="0"/>
              </a:spcAft>
              <a:buClr>
                <a:srgbClr val="898989"/>
              </a:buClr>
              <a:buSzPts val="200"/>
              <a:buFont typeface="Calibri"/>
              <a:buNone/>
              <a:defRPr sz="600" b="0" i="0" u="none" strike="noStrike" cap="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200"/>
              <a:buFont typeface="Calibri"/>
              <a:buNone/>
              <a:defRPr sz="600" b="0" i="0" u="none" strike="noStrike" cap="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200"/>
              <a:buFont typeface="Calibri"/>
              <a:buNone/>
              <a:defRPr sz="600" b="0" i="0" u="none" strike="noStrike" cap="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200"/>
              <a:buFont typeface="Calibri"/>
              <a:buNone/>
              <a:defRPr sz="600" b="0" i="0" u="none" strike="noStrike" cap="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200"/>
              <a:buFont typeface="Calibri"/>
              <a:buNone/>
              <a:defRPr sz="600" b="0" i="0" u="none" strike="noStrike" cap="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200"/>
              <a:buFont typeface="Calibri"/>
              <a:buNone/>
              <a:defRPr sz="600" b="0" i="0" u="none" strike="noStrike" cap="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200"/>
              <a:buFont typeface="Calibri"/>
              <a:buNone/>
              <a:defRPr sz="600" b="0" i="0" u="none" strike="noStrike" cap="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200"/>
              <a:buFont typeface="Calibri"/>
              <a:buNone/>
              <a:defRPr sz="600" b="0" i="0" u="none" strike="noStrike" cap="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200"/>
              <a:buFont typeface="Calibri"/>
              <a:buNone/>
              <a:defRPr sz="6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3"/>
        <p:cNvGrpSpPr/>
        <p:nvPr/>
      </p:nvGrpSpPr>
      <p:grpSpPr>
        <a:xfrm>
          <a:off x="0" y="0"/>
          <a:ext cx="0" cy="0"/>
          <a:chOff x="0" y="0"/>
          <a:chExt cx="0" cy="0"/>
        </a:xfrm>
      </p:grpSpPr>
      <p:sp>
        <p:nvSpPr>
          <p:cNvPr id="44" name="Google Shape;44;p8"/>
          <p:cNvSpPr txBox="1">
            <a:spLocks noGrp="1"/>
          </p:cNvSpPr>
          <p:nvPr>
            <p:ph type="dt" idx="10"/>
          </p:nvPr>
        </p:nvSpPr>
        <p:spPr>
          <a:xfrm>
            <a:off x="457000" y="4767185"/>
            <a:ext cx="2134003" cy="273874"/>
          </a:xfrm>
          <a:prstGeom prst="rect">
            <a:avLst/>
          </a:prstGeom>
          <a:noFill/>
          <a:ln>
            <a:noFill/>
          </a:ln>
        </p:spPr>
        <p:txBody>
          <a:bodyPr spcFirstLastPara="1" wrap="square" lIns="17750" tIns="17750" rIns="17750" bIns="17750" anchor="ctr" anchorCtr="0">
            <a:noAutofit/>
          </a:bodyPr>
          <a:lstStyle>
            <a:lvl1pPr marR="0" lvl="0" algn="l">
              <a:lnSpc>
                <a:spcPct val="100000"/>
              </a:lnSpc>
              <a:spcBef>
                <a:spcPts val="0"/>
              </a:spcBef>
              <a:spcAft>
                <a:spcPts val="0"/>
              </a:spcAft>
              <a:buClr>
                <a:srgbClr val="898989"/>
              </a:buClr>
              <a:buSzPts val="600"/>
              <a:buFont typeface="Calibri"/>
              <a:buNone/>
              <a:defRPr sz="600" b="0" i="0" u="none">
                <a:solidFill>
                  <a:srgbClr val="898989"/>
                </a:solidFill>
                <a:latin typeface="Calibri"/>
                <a:ea typeface="Calibri"/>
                <a:cs typeface="Calibri"/>
                <a:sym typeface="Calibri"/>
              </a:defRPr>
            </a:lvl1pPr>
            <a:lvl2pPr marR="0" lvl="1"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9pPr>
          </a:lstStyle>
          <a:p>
            <a:endParaRPr/>
          </a:p>
        </p:txBody>
      </p:sp>
      <p:sp>
        <p:nvSpPr>
          <p:cNvPr id="45" name="Google Shape;45;p8"/>
          <p:cNvSpPr txBox="1">
            <a:spLocks noGrp="1"/>
          </p:cNvSpPr>
          <p:nvPr>
            <p:ph type="ftr" idx="11"/>
          </p:nvPr>
        </p:nvSpPr>
        <p:spPr>
          <a:xfrm>
            <a:off x="3124168" y="4767185"/>
            <a:ext cx="2895668" cy="273874"/>
          </a:xfrm>
          <a:prstGeom prst="rect">
            <a:avLst/>
          </a:prstGeom>
          <a:noFill/>
          <a:ln>
            <a:noFill/>
          </a:ln>
        </p:spPr>
        <p:txBody>
          <a:bodyPr spcFirstLastPara="1" wrap="square" lIns="17750" tIns="17750" rIns="17750" bIns="17750" anchor="ctr" anchorCtr="0">
            <a:noAutofit/>
          </a:bodyPr>
          <a:lstStyle>
            <a:lvl1pPr marR="0" lvl="0" algn="l">
              <a:lnSpc>
                <a:spcPct val="100000"/>
              </a:lnSpc>
              <a:spcBef>
                <a:spcPts val="0"/>
              </a:spcBef>
              <a:spcAft>
                <a:spcPts val="0"/>
              </a:spcAft>
              <a:buClr>
                <a:schemeClr val="dk1"/>
              </a:buClr>
              <a:buSzPts val="300"/>
              <a:buFont typeface="Calibri"/>
              <a:buNone/>
              <a:defRPr sz="300" b="0" i="0" u="none">
                <a:solidFill>
                  <a:schemeClr val="dk1"/>
                </a:solidFill>
                <a:latin typeface="Calibri"/>
                <a:ea typeface="Calibri"/>
                <a:cs typeface="Calibri"/>
                <a:sym typeface="Calibri"/>
              </a:defRPr>
            </a:lvl1pPr>
            <a:lvl2pPr marR="0" lvl="1"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9pPr>
          </a:lstStyle>
          <a:p>
            <a:endParaRPr/>
          </a:p>
        </p:txBody>
      </p:sp>
      <p:sp>
        <p:nvSpPr>
          <p:cNvPr id="46" name="Google Shape;46;p8"/>
          <p:cNvSpPr txBox="1">
            <a:spLocks noGrp="1"/>
          </p:cNvSpPr>
          <p:nvPr>
            <p:ph type="sldNum" idx="12"/>
          </p:nvPr>
        </p:nvSpPr>
        <p:spPr>
          <a:xfrm>
            <a:off x="6553001" y="4767185"/>
            <a:ext cx="2134003" cy="273874"/>
          </a:xfrm>
          <a:prstGeom prst="rect">
            <a:avLst/>
          </a:prstGeom>
          <a:noFill/>
          <a:ln>
            <a:noFill/>
          </a:ln>
        </p:spPr>
        <p:txBody>
          <a:bodyPr spcFirstLastPara="1" wrap="square" lIns="17750" tIns="8875" rIns="17750" bIns="8875" anchor="ctr" anchorCtr="0">
            <a:noAutofit/>
          </a:bodyPr>
          <a:lstStyle>
            <a:lvl1pPr marL="0" marR="0" lvl="0" indent="0" algn="r">
              <a:lnSpc>
                <a:spcPct val="100000"/>
              </a:lnSpc>
              <a:spcBef>
                <a:spcPts val="0"/>
              </a:spcBef>
              <a:spcAft>
                <a:spcPts val="0"/>
              </a:spcAft>
              <a:buClr>
                <a:srgbClr val="898989"/>
              </a:buClr>
              <a:buSzPts val="200"/>
              <a:buFont typeface="Calibri"/>
              <a:buNone/>
              <a:defRPr sz="600" b="0" i="0" u="none" strike="noStrike" cap="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200"/>
              <a:buFont typeface="Calibri"/>
              <a:buNone/>
              <a:defRPr sz="600" b="0" i="0" u="none" strike="noStrike" cap="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200"/>
              <a:buFont typeface="Calibri"/>
              <a:buNone/>
              <a:defRPr sz="600" b="0" i="0" u="none" strike="noStrike" cap="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200"/>
              <a:buFont typeface="Calibri"/>
              <a:buNone/>
              <a:defRPr sz="600" b="0" i="0" u="none" strike="noStrike" cap="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200"/>
              <a:buFont typeface="Calibri"/>
              <a:buNone/>
              <a:defRPr sz="600" b="0" i="0" u="none" strike="noStrike" cap="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200"/>
              <a:buFont typeface="Calibri"/>
              <a:buNone/>
              <a:defRPr sz="600" b="0" i="0" u="none" strike="noStrike" cap="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200"/>
              <a:buFont typeface="Calibri"/>
              <a:buNone/>
              <a:defRPr sz="600" b="0" i="0" u="none" strike="noStrike" cap="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200"/>
              <a:buFont typeface="Calibri"/>
              <a:buNone/>
              <a:defRPr sz="600" b="0" i="0" u="none" strike="noStrike" cap="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200"/>
              <a:buFont typeface="Calibri"/>
              <a:buNone/>
              <a:defRPr sz="6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7"/>
        <p:cNvGrpSpPr/>
        <p:nvPr/>
      </p:nvGrpSpPr>
      <p:grpSpPr>
        <a:xfrm>
          <a:off x="0" y="0"/>
          <a:ext cx="0" cy="0"/>
          <a:chOff x="0" y="0"/>
          <a:chExt cx="0" cy="0"/>
        </a:xfrm>
      </p:grpSpPr>
      <p:sp>
        <p:nvSpPr>
          <p:cNvPr id="48" name="Google Shape;48;p9"/>
          <p:cNvSpPr txBox="1">
            <a:spLocks noGrp="1"/>
          </p:cNvSpPr>
          <p:nvPr>
            <p:ph type="title"/>
          </p:nvPr>
        </p:nvSpPr>
        <p:spPr>
          <a:xfrm>
            <a:off x="456999" y="206020"/>
            <a:ext cx="8230005" cy="857156"/>
          </a:xfrm>
          <a:prstGeom prst="rect">
            <a:avLst/>
          </a:prstGeom>
          <a:noFill/>
          <a:ln>
            <a:noFill/>
          </a:ln>
        </p:spPr>
        <p:txBody>
          <a:bodyPr spcFirstLastPara="1" wrap="square" lIns="17750" tIns="17750" rIns="17750" bIns="17750" anchor="ctr" anchorCtr="0">
            <a:noAutofit/>
          </a:bodyPr>
          <a:lstStyle>
            <a:lvl1pPr marR="0" lvl="0" algn="ctr">
              <a:lnSpc>
                <a:spcPct val="100000"/>
              </a:lnSpc>
              <a:spcBef>
                <a:spcPts val="0"/>
              </a:spcBef>
              <a:spcAft>
                <a:spcPts val="0"/>
              </a:spcAft>
              <a:buClr>
                <a:schemeClr val="dk1"/>
              </a:buClr>
              <a:buSzPts val="2300"/>
              <a:buFont typeface="Calibri"/>
              <a:buNone/>
              <a:defRPr sz="2300" b="0" i="0" u="none" strike="noStrike" cap="none">
                <a:solidFill>
                  <a:schemeClr val="dk1"/>
                </a:solidFill>
                <a:latin typeface="Calibri"/>
                <a:ea typeface="Calibri"/>
                <a:cs typeface="Calibri"/>
                <a:sym typeface="Calibri"/>
              </a:defRPr>
            </a:lvl1pPr>
            <a:lvl2pPr marR="0" lvl="1" algn="ctr">
              <a:lnSpc>
                <a:spcPct val="100000"/>
              </a:lnSpc>
              <a:spcBef>
                <a:spcPts val="0"/>
              </a:spcBef>
              <a:spcAft>
                <a:spcPts val="0"/>
              </a:spcAft>
              <a:buClr>
                <a:schemeClr val="dk1"/>
              </a:buClr>
              <a:buSzPts val="2300"/>
              <a:buFont typeface="Calibri"/>
              <a:buNone/>
              <a:defRPr sz="2300" b="0" i="0" u="none" strike="noStrike" cap="none">
                <a:solidFill>
                  <a:schemeClr val="dk1"/>
                </a:solidFill>
                <a:latin typeface="Calibri"/>
                <a:ea typeface="Calibri"/>
                <a:cs typeface="Calibri"/>
                <a:sym typeface="Calibri"/>
              </a:defRPr>
            </a:lvl2pPr>
            <a:lvl3pPr marR="0" lvl="2" algn="ctr">
              <a:lnSpc>
                <a:spcPct val="100000"/>
              </a:lnSpc>
              <a:spcBef>
                <a:spcPts val="0"/>
              </a:spcBef>
              <a:spcAft>
                <a:spcPts val="0"/>
              </a:spcAft>
              <a:buClr>
                <a:schemeClr val="dk1"/>
              </a:buClr>
              <a:buSzPts val="2300"/>
              <a:buFont typeface="Calibri"/>
              <a:buNone/>
              <a:defRPr sz="2300" b="0" i="0" u="none" strike="noStrike" cap="none">
                <a:solidFill>
                  <a:schemeClr val="dk1"/>
                </a:solidFill>
                <a:latin typeface="Calibri"/>
                <a:ea typeface="Calibri"/>
                <a:cs typeface="Calibri"/>
                <a:sym typeface="Calibri"/>
              </a:defRPr>
            </a:lvl3pPr>
            <a:lvl4pPr marR="0" lvl="3" algn="ctr">
              <a:lnSpc>
                <a:spcPct val="100000"/>
              </a:lnSpc>
              <a:spcBef>
                <a:spcPts val="0"/>
              </a:spcBef>
              <a:spcAft>
                <a:spcPts val="0"/>
              </a:spcAft>
              <a:buClr>
                <a:schemeClr val="dk1"/>
              </a:buClr>
              <a:buSzPts val="2300"/>
              <a:buFont typeface="Calibri"/>
              <a:buNone/>
              <a:defRPr sz="2300" b="0" i="0" u="none" strike="noStrike" cap="none">
                <a:solidFill>
                  <a:schemeClr val="dk1"/>
                </a:solidFill>
                <a:latin typeface="Calibri"/>
                <a:ea typeface="Calibri"/>
                <a:cs typeface="Calibri"/>
                <a:sym typeface="Calibri"/>
              </a:defRPr>
            </a:lvl4pPr>
            <a:lvl5pPr marR="0" lvl="4" algn="ctr">
              <a:lnSpc>
                <a:spcPct val="100000"/>
              </a:lnSpc>
              <a:spcBef>
                <a:spcPts val="0"/>
              </a:spcBef>
              <a:spcAft>
                <a:spcPts val="0"/>
              </a:spcAft>
              <a:buClr>
                <a:schemeClr val="dk1"/>
              </a:buClr>
              <a:buSzPts val="2300"/>
              <a:buFont typeface="Calibri"/>
              <a:buNone/>
              <a:defRPr sz="2300" b="0" i="0" u="none" strike="noStrike" cap="none">
                <a:solidFill>
                  <a:schemeClr val="dk1"/>
                </a:solidFill>
                <a:latin typeface="Calibri"/>
                <a:ea typeface="Calibri"/>
                <a:cs typeface="Calibri"/>
                <a:sym typeface="Calibri"/>
              </a:defRPr>
            </a:lvl5pPr>
            <a:lvl6pPr marR="0" lvl="5" algn="ctr">
              <a:lnSpc>
                <a:spcPct val="100000"/>
              </a:lnSpc>
              <a:spcBef>
                <a:spcPts val="0"/>
              </a:spcBef>
              <a:spcAft>
                <a:spcPts val="0"/>
              </a:spcAft>
              <a:buClr>
                <a:schemeClr val="dk1"/>
              </a:buClr>
              <a:buSzPts val="2300"/>
              <a:buFont typeface="Calibri"/>
              <a:buNone/>
              <a:defRPr sz="2300" b="0" i="0" u="none" strike="noStrike" cap="none">
                <a:solidFill>
                  <a:schemeClr val="dk1"/>
                </a:solidFill>
                <a:latin typeface="Calibri"/>
                <a:ea typeface="Calibri"/>
                <a:cs typeface="Calibri"/>
                <a:sym typeface="Calibri"/>
              </a:defRPr>
            </a:lvl6pPr>
            <a:lvl7pPr marR="0" lvl="6" algn="ctr">
              <a:lnSpc>
                <a:spcPct val="100000"/>
              </a:lnSpc>
              <a:spcBef>
                <a:spcPts val="0"/>
              </a:spcBef>
              <a:spcAft>
                <a:spcPts val="0"/>
              </a:spcAft>
              <a:buClr>
                <a:schemeClr val="dk1"/>
              </a:buClr>
              <a:buSzPts val="2300"/>
              <a:buFont typeface="Calibri"/>
              <a:buNone/>
              <a:defRPr sz="2300" b="0" i="0" u="none" strike="noStrike" cap="none">
                <a:solidFill>
                  <a:schemeClr val="dk1"/>
                </a:solidFill>
                <a:latin typeface="Calibri"/>
                <a:ea typeface="Calibri"/>
                <a:cs typeface="Calibri"/>
                <a:sym typeface="Calibri"/>
              </a:defRPr>
            </a:lvl7pPr>
            <a:lvl8pPr marR="0" lvl="7" algn="ctr">
              <a:lnSpc>
                <a:spcPct val="100000"/>
              </a:lnSpc>
              <a:spcBef>
                <a:spcPts val="0"/>
              </a:spcBef>
              <a:spcAft>
                <a:spcPts val="0"/>
              </a:spcAft>
              <a:buClr>
                <a:schemeClr val="dk1"/>
              </a:buClr>
              <a:buSzPts val="2300"/>
              <a:buFont typeface="Calibri"/>
              <a:buNone/>
              <a:defRPr sz="2300" b="0" i="0" u="none" strike="noStrike" cap="none">
                <a:solidFill>
                  <a:schemeClr val="dk1"/>
                </a:solidFill>
                <a:latin typeface="Calibri"/>
                <a:ea typeface="Calibri"/>
                <a:cs typeface="Calibri"/>
                <a:sym typeface="Calibri"/>
              </a:defRPr>
            </a:lvl8pPr>
            <a:lvl9pPr marR="0" lvl="8" algn="ctr">
              <a:lnSpc>
                <a:spcPct val="100000"/>
              </a:lnSpc>
              <a:spcBef>
                <a:spcPts val="0"/>
              </a:spcBef>
              <a:spcAft>
                <a:spcPts val="0"/>
              </a:spcAft>
              <a:buClr>
                <a:schemeClr val="dk1"/>
              </a:buClr>
              <a:buSzPts val="2300"/>
              <a:buFont typeface="Calibri"/>
              <a:buNone/>
              <a:defRPr sz="2300" b="0" i="0" u="none" strike="noStrike" cap="none">
                <a:solidFill>
                  <a:schemeClr val="dk1"/>
                </a:solidFill>
                <a:latin typeface="Calibri"/>
                <a:ea typeface="Calibri"/>
                <a:cs typeface="Calibri"/>
                <a:sym typeface="Calibri"/>
              </a:defRPr>
            </a:lvl9pPr>
          </a:lstStyle>
          <a:p>
            <a:endParaRPr/>
          </a:p>
        </p:txBody>
      </p:sp>
      <p:sp>
        <p:nvSpPr>
          <p:cNvPr id="49" name="Google Shape;49;p9"/>
          <p:cNvSpPr txBox="1">
            <a:spLocks noGrp="1"/>
          </p:cNvSpPr>
          <p:nvPr>
            <p:ph type="dt" idx="10"/>
          </p:nvPr>
        </p:nvSpPr>
        <p:spPr>
          <a:xfrm>
            <a:off x="457000" y="4767185"/>
            <a:ext cx="2134003" cy="273874"/>
          </a:xfrm>
          <a:prstGeom prst="rect">
            <a:avLst/>
          </a:prstGeom>
          <a:noFill/>
          <a:ln>
            <a:noFill/>
          </a:ln>
        </p:spPr>
        <p:txBody>
          <a:bodyPr spcFirstLastPara="1" wrap="square" lIns="17750" tIns="17750" rIns="17750" bIns="17750" anchor="ctr" anchorCtr="0">
            <a:noAutofit/>
          </a:bodyPr>
          <a:lstStyle>
            <a:lvl1pPr marR="0" lvl="0" algn="l">
              <a:lnSpc>
                <a:spcPct val="100000"/>
              </a:lnSpc>
              <a:spcBef>
                <a:spcPts val="0"/>
              </a:spcBef>
              <a:spcAft>
                <a:spcPts val="0"/>
              </a:spcAft>
              <a:buClr>
                <a:srgbClr val="898989"/>
              </a:buClr>
              <a:buSzPts val="600"/>
              <a:buFont typeface="Calibri"/>
              <a:buNone/>
              <a:defRPr sz="600" b="0" i="0" u="none">
                <a:solidFill>
                  <a:srgbClr val="898989"/>
                </a:solidFill>
                <a:latin typeface="Calibri"/>
                <a:ea typeface="Calibri"/>
                <a:cs typeface="Calibri"/>
                <a:sym typeface="Calibri"/>
              </a:defRPr>
            </a:lvl1pPr>
            <a:lvl2pPr marR="0" lvl="1"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9pPr>
          </a:lstStyle>
          <a:p>
            <a:endParaRPr/>
          </a:p>
        </p:txBody>
      </p:sp>
      <p:sp>
        <p:nvSpPr>
          <p:cNvPr id="50" name="Google Shape;50;p9"/>
          <p:cNvSpPr txBox="1">
            <a:spLocks noGrp="1"/>
          </p:cNvSpPr>
          <p:nvPr>
            <p:ph type="ftr" idx="11"/>
          </p:nvPr>
        </p:nvSpPr>
        <p:spPr>
          <a:xfrm>
            <a:off x="3124168" y="4767185"/>
            <a:ext cx="2895668" cy="273874"/>
          </a:xfrm>
          <a:prstGeom prst="rect">
            <a:avLst/>
          </a:prstGeom>
          <a:noFill/>
          <a:ln>
            <a:noFill/>
          </a:ln>
        </p:spPr>
        <p:txBody>
          <a:bodyPr spcFirstLastPara="1" wrap="square" lIns="17750" tIns="17750" rIns="17750" bIns="17750" anchor="ctr" anchorCtr="0">
            <a:noAutofit/>
          </a:bodyPr>
          <a:lstStyle>
            <a:lvl1pPr marR="0" lvl="0" algn="l">
              <a:lnSpc>
                <a:spcPct val="100000"/>
              </a:lnSpc>
              <a:spcBef>
                <a:spcPts val="0"/>
              </a:spcBef>
              <a:spcAft>
                <a:spcPts val="0"/>
              </a:spcAft>
              <a:buClr>
                <a:schemeClr val="dk1"/>
              </a:buClr>
              <a:buSzPts val="300"/>
              <a:buFont typeface="Calibri"/>
              <a:buNone/>
              <a:defRPr sz="300" b="0" i="0" u="none">
                <a:solidFill>
                  <a:schemeClr val="dk1"/>
                </a:solidFill>
                <a:latin typeface="Calibri"/>
                <a:ea typeface="Calibri"/>
                <a:cs typeface="Calibri"/>
                <a:sym typeface="Calibri"/>
              </a:defRPr>
            </a:lvl1pPr>
            <a:lvl2pPr marR="0" lvl="1"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9pPr>
          </a:lstStyle>
          <a:p>
            <a:endParaRPr/>
          </a:p>
        </p:txBody>
      </p:sp>
      <p:sp>
        <p:nvSpPr>
          <p:cNvPr id="51" name="Google Shape;51;p9"/>
          <p:cNvSpPr txBox="1">
            <a:spLocks noGrp="1"/>
          </p:cNvSpPr>
          <p:nvPr>
            <p:ph type="sldNum" idx="12"/>
          </p:nvPr>
        </p:nvSpPr>
        <p:spPr>
          <a:xfrm>
            <a:off x="6553001" y="4767185"/>
            <a:ext cx="2134003" cy="273874"/>
          </a:xfrm>
          <a:prstGeom prst="rect">
            <a:avLst/>
          </a:prstGeom>
          <a:noFill/>
          <a:ln>
            <a:noFill/>
          </a:ln>
        </p:spPr>
        <p:txBody>
          <a:bodyPr spcFirstLastPara="1" wrap="square" lIns="17750" tIns="8875" rIns="17750" bIns="8875" anchor="ctr" anchorCtr="0">
            <a:noAutofit/>
          </a:bodyPr>
          <a:lstStyle>
            <a:lvl1pPr marL="0" marR="0" lvl="0" indent="0" algn="r">
              <a:lnSpc>
                <a:spcPct val="100000"/>
              </a:lnSpc>
              <a:spcBef>
                <a:spcPts val="0"/>
              </a:spcBef>
              <a:spcAft>
                <a:spcPts val="0"/>
              </a:spcAft>
              <a:buClr>
                <a:srgbClr val="898989"/>
              </a:buClr>
              <a:buSzPts val="200"/>
              <a:buFont typeface="Calibri"/>
              <a:buNone/>
              <a:defRPr sz="600" b="0" i="0" u="none" strike="noStrike" cap="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200"/>
              <a:buFont typeface="Calibri"/>
              <a:buNone/>
              <a:defRPr sz="600" b="0" i="0" u="none" strike="noStrike" cap="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200"/>
              <a:buFont typeface="Calibri"/>
              <a:buNone/>
              <a:defRPr sz="600" b="0" i="0" u="none" strike="noStrike" cap="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200"/>
              <a:buFont typeface="Calibri"/>
              <a:buNone/>
              <a:defRPr sz="600" b="0" i="0" u="none" strike="noStrike" cap="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200"/>
              <a:buFont typeface="Calibri"/>
              <a:buNone/>
              <a:defRPr sz="600" b="0" i="0" u="none" strike="noStrike" cap="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200"/>
              <a:buFont typeface="Calibri"/>
              <a:buNone/>
              <a:defRPr sz="600" b="0" i="0" u="none" strike="noStrike" cap="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200"/>
              <a:buFont typeface="Calibri"/>
              <a:buNone/>
              <a:defRPr sz="600" b="0" i="0" u="none" strike="noStrike" cap="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200"/>
              <a:buFont typeface="Calibri"/>
              <a:buNone/>
              <a:defRPr sz="600" b="0" i="0" u="none" strike="noStrike" cap="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200"/>
              <a:buFont typeface="Calibri"/>
              <a:buNone/>
              <a:defRPr sz="6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2"/>
        <p:cNvGrpSpPr/>
        <p:nvPr/>
      </p:nvGrpSpPr>
      <p:grpSpPr>
        <a:xfrm>
          <a:off x="0" y="0"/>
          <a:ext cx="0" cy="0"/>
          <a:chOff x="0" y="0"/>
          <a:chExt cx="0" cy="0"/>
        </a:xfrm>
      </p:grpSpPr>
      <p:sp>
        <p:nvSpPr>
          <p:cNvPr id="53" name="Google Shape;53;p10"/>
          <p:cNvSpPr txBox="1">
            <a:spLocks noGrp="1"/>
          </p:cNvSpPr>
          <p:nvPr>
            <p:ph type="title"/>
          </p:nvPr>
        </p:nvSpPr>
        <p:spPr>
          <a:xfrm>
            <a:off x="456999" y="206020"/>
            <a:ext cx="8230005" cy="857156"/>
          </a:xfrm>
          <a:prstGeom prst="rect">
            <a:avLst/>
          </a:prstGeom>
          <a:noFill/>
          <a:ln>
            <a:noFill/>
          </a:ln>
        </p:spPr>
        <p:txBody>
          <a:bodyPr spcFirstLastPara="1" wrap="square" lIns="17750" tIns="17750" rIns="17750" bIns="17750" anchor="ctr" anchorCtr="0">
            <a:noAutofit/>
          </a:bodyPr>
          <a:lstStyle>
            <a:lvl1pPr marR="0" lvl="0" algn="ctr">
              <a:lnSpc>
                <a:spcPct val="100000"/>
              </a:lnSpc>
              <a:spcBef>
                <a:spcPts val="0"/>
              </a:spcBef>
              <a:spcAft>
                <a:spcPts val="0"/>
              </a:spcAft>
              <a:buClr>
                <a:schemeClr val="dk1"/>
              </a:buClr>
              <a:buSzPts val="2300"/>
              <a:buFont typeface="Calibri"/>
              <a:buNone/>
              <a:defRPr sz="2300" b="0" i="0" u="none" strike="noStrike" cap="none">
                <a:solidFill>
                  <a:schemeClr val="dk1"/>
                </a:solidFill>
                <a:latin typeface="Calibri"/>
                <a:ea typeface="Calibri"/>
                <a:cs typeface="Calibri"/>
                <a:sym typeface="Calibri"/>
              </a:defRPr>
            </a:lvl1pPr>
            <a:lvl2pPr marR="0" lvl="1" algn="ctr">
              <a:lnSpc>
                <a:spcPct val="100000"/>
              </a:lnSpc>
              <a:spcBef>
                <a:spcPts val="0"/>
              </a:spcBef>
              <a:spcAft>
                <a:spcPts val="0"/>
              </a:spcAft>
              <a:buClr>
                <a:schemeClr val="dk1"/>
              </a:buClr>
              <a:buSzPts val="2300"/>
              <a:buFont typeface="Calibri"/>
              <a:buNone/>
              <a:defRPr sz="2300" b="0" i="0" u="none" strike="noStrike" cap="none">
                <a:solidFill>
                  <a:schemeClr val="dk1"/>
                </a:solidFill>
                <a:latin typeface="Calibri"/>
                <a:ea typeface="Calibri"/>
                <a:cs typeface="Calibri"/>
                <a:sym typeface="Calibri"/>
              </a:defRPr>
            </a:lvl2pPr>
            <a:lvl3pPr marR="0" lvl="2" algn="ctr">
              <a:lnSpc>
                <a:spcPct val="100000"/>
              </a:lnSpc>
              <a:spcBef>
                <a:spcPts val="0"/>
              </a:spcBef>
              <a:spcAft>
                <a:spcPts val="0"/>
              </a:spcAft>
              <a:buClr>
                <a:schemeClr val="dk1"/>
              </a:buClr>
              <a:buSzPts val="2300"/>
              <a:buFont typeface="Calibri"/>
              <a:buNone/>
              <a:defRPr sz="2300" b="0" i="0" u="none" strike="noStrike" cap="none">
                <a:solidFill>
                  <a:schemeClr val="dk1"/>
                </a:solidFill>
                <a:latin typeface="Calibri"/>
                <a:ea typeface="Calibri"/>
                <a:cs typeface="Calibri"/>
                <a:sym typeface="Calibri"/>
              </a:defRPr>
            </a:lvl3pPr>
            <a:lvl4pPr marR="0" lvl="3" algn="ctr">
              <a:lnSpc>
                <a:spcPct val="100000"/>
              </a:lnSpc>
              <a:spcBef>
                <a:spcPts val="0"/>
              </a:spcBef>
              <a:spcAft>
                <a:spcPts val="0"/>
              </a:spcAft>
              <a:buClr>
                <a:schemeClr val="dk1"/>
              </a:buClr>
              <a:buSzPts val="2300"/>
              <a:buFont typeface="Calibri"/>
              <a:buNone/>
              <a:defRPr sz="2300" b="0" i="0" u="none" strike="noStrike" cap="none">
                <a:solidFill>
                  <a:schemeClr val="dk1"/>
                </a:solidFill>
                <a:latin typeface="Calibri"/>
                <a:ea typeface="Calibri"/>
                <a:cs typeface="Calibri"/>
                <a:sym typeface="Calibri"/>
              </a:defRPr>
            </a:lvl4pPr>
            <a:lvl5pPr marR="0" lvl="4" algn="ctr">
              <a:lnSpc>
                <a:spcPct val="100000"/>
              </a:lnSpc>
              <a:spcBef>
                <a:spcPts val="0"/>
              </a:spcBef>
              <a:spcAft>
                <a:spcPts val="0"/>
              </a:spcAft>
              <a:buClr>
                <a:schemeClr val="dk1"/>
              </a:buClr>
              <a:buSzPts val="2300"/>
              <a:buFont typeface="Calibri"/>
              <a:buNone/>
              <a:defRPr sz="2300" b="0" i="0" u="none" strike="noStrike" cap="none">
                <a:solidFill>
                  <a:schemeClr val="dk1"/>
                </a:solidFill>
                <a:latin typeface="Calibri"/>
                <a:ea typeface="Calibri"/>
                <a:cs typeface="Calibri"/>
                <a:sym typeface="Calibri"/>
              </a:defRPr>
            </a:lvl5pPr>
            <a:lvl6pPr marR="0" lvl="5" algn="ctr">
              <a:lnSpc>
                <a:spcPct val="100000"/>
              </a:lnSpc>
              <a:spcBef>
                <a:spcPts val="0"/>
              </a:spcBef>
              <a:spcAft>
                <a:spcPts val="0"/>
              </a:spcAft>
              <a:buClr>
                <a:schemeClr val="dk1"/>
              </a:buClr>
              <a:buSzPts val="2300"/>
              <a:buFont typeface="Calibri"/>
              <a:buNone/>
              <a:defRPr sz="2300" b="0" i="0" u="none" strike="noStrike" cap="none">
                <a:solidFill>
                  <a:schemeClr val="dk1"/>
                </a:solidFill>
                <a:latin typeface="Calibri"/>
                <a:ea typeface="Calibri"/>
                <a:cs typeface="Calibri"/>
                <a:sym typeface="Calibri"/>
              </a:defRPr>
            </a:lvl6pPr>
            <a:lvl7pPr marR="0" lvl="6" algn="ctr">
              <a:lnSpc>
                <a:spcPct val="100000"/>
              </a:lnSpc>
              <a:spcBef>
                <a:spcPts val="0"/>
              </a:spcBef>
              <a:spcAft>
                <a:spcPts val="0"/>
              </a:spcAft>
              <a:buClr>
                <a:schemeClr val="dk1"/>
              </a:buClr>
              <a:buSzPts val="2300"/>
              <a:buFont typeface="Calibri"/>
              <a:buNone/>
              <a:defRPr sz="2300" b="0" i="0" u="none" strike="noStrike" cap="none">
                <a:solidFill>
                  <a:schemeClr val="dk1"/>
                </a:solidFill>
                <a:latin typeface="Calibri"/>
                <a:ea typeface="Calibri"/>
                <a:cs typeface="Calibri"/>
                <a:sym typeface="Calibri"/>
              </a:defRPr>
            </a:lvl7pPr>
            <a:lvl8pPr marR="0" lvl="7" algn="ctr">
              <a:lnSpc>
                <a:spcPct val="100000"/>
              </a:lnSpc>
              <a:spcBef>
                <a:spcPts val="0"/>
              </a:spcBef>
              <a:spcAft>
                <a:spcPts val="0"/>
              </a:spcAft>
              <a:buClr>
                <a:schemeClr val="dk1"/>
              </a:buClr>
              <a:buSzPts val="2300"/>
              <a:buFont typeface="Calibri"/>
              <a:buNone/>
              <a:defRPr sz="2300" b="0" i="0" u="none" strike="noStrike" cap="none">
                <a:solidFill>
                  <a:schemeClr val="dk1"/>
                </a:solidFill>
                <a:latin typeface="Calibri"/>
                <a:ea typeface="Calibri"/>
                <a:cs typeface="Calibri"/>
                <a:sym typeface="Calibri"/>
              </a:defRPr>
            </a:lvl8pPr>
            <a:lvl9pPr marR="0" lvl="8" algn="ctr">
              <a:lnSpc>
                <a:spcPct val="100000"/>
              </a:lnSpc>
              <a:spcBef>
                <a:spcPts val="0"/>
              </a:spcBef>
              <a:spcAft>
                <a:spcPts val="0"/>
              </a:spcAft>
              <a:buClr>
                <a:schemeClr val="dk1"/>
              </a:buClr>
              <a:buSzPts val="2300"/>
              <a:buFont typeface="Calibri"/>
              <a:buNone/>
              <a:defRPr sz="2300" b="0" i="0" u="none" strike="noStrike" cap="none">
                <a:solidFill>
                  <a:schemeClr val="dk1"/>
                </a:solidFill>
                <a:latin typeface="Calibri"/>
                <a:ea typeface="Calibri"/>
                <a:cs typeface="Calibri"/>
                <a:sym typeface="Calibri"/>
              </a:defRPr>
            </a:lvl9pPr>
          </a:lstStyle>
          <a:p>
            <a:endParaRPr/>
          </a:p>
        </p:txBody>
      </p:sp>
      <p:sp>
        <p:nvSpPr>
          <p:cNvPr id="54" name="Google Shape;54;p10"/>
          <p:cNvSpPr txBox="1">
            <a:spLocks noGrp="1"/>
          </p:cNvSpPr>
          <p:nvPr>
            <p:ph type="body" idx="1"/>
          </p:nvPr>
        </p:nvSpPr>
        <p:spPr>
          <a:xfrm>
            <a:off x="457201" y="1151336"/>
            <a:ext cx="4040189" cy="479822"/>
          </a:xfrm>
          <a:prstGeom prst="rect">
            <a:avLst/>
          </a:prstGeom>
          <a:noFill/>
          <a:ln>
            <a:noFill/>
          </a:ln>
        </p:spPr>
        <p:txBody>
          <a:bodyPr spcFirstLastPara="1" wrap="square" lIns="17750" tIns="17750" rIns="17750" bIns="17750" anchor="b" anchorCtr="0">
            <a:noAutofit/>
          </a:bodyPr>
          <a:lstStyle>
            <a:lvl1pPr marL="457200" marR="0" lvl="0" indent="-228600" algn="l">
              <a:lnSpc>
                <a:spcPct val="100000"/>
              </a:lnSpc>
              <a:spcBef>
                <a:spcPts val="200"/>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1pPr>
            <a:lvl2pPr marL="914400" marR="0" lvl="1" indent="-228600" algn="l">
              <a:lnSpc>
                <a:spcPct val="100000"/>
              </a:lnSpc>
              <a:spcBef>
                <a:spcPts val="200"/>
              </a:spcBef>
              <a:spcAft>
                <a:spcPts val="0"/>
              </a:spcAft>
              <a:buClr>
                <a:schemeClr val="dk1"/>
              </a:buClr>
              <a:buSzPts val="1000"/>
              <a:buFont typeface="Arial"/>
              <a:buNone/>
              <a:defRPr sz="1000" b="1" i="0" u="none" strike="noStrike" cap="none">
                <a:solidFill>
                  <a:schemeClr val="dk1"/>
                </a:solidFill>
                <a:latin typeface="Calibri"/>
                <a:ea typeface="Calibri"/>
                <a:cs typeface="Calibri"/>
                <a:sym typeface="Calibri"/>
              </a:defRPr>
            </a:lvl2pPr>
            <a:lvl3pPr marL="1371600" marR="0" lvl="2" indent="-228600" algn="l">
              <a:lnSpc>
                <a:spcPct val="100000"/>
              </a:lnSpc>
              <a:spcBef>
                <a:spcPts val="200"/>
              </a:spcBef>
              <a:spcAft>
                <a:spcPts val="0"/>
              </a:spcAft>
              <a:buClr>
                <a:schemeClr val="dk1"/>
              </a:buClr>
              <a:buSzPts val="900"/>
              <a:buFont typeface="Arial"/>
              <a:buNone/>
              <a:defRPr sz="900" b="1" i="0" u="none" strike="noStrike" cap="none">
                <a:solidFill>
                  <a:schemeClr val="dk1"/>
                </a:solidFill>
                <a:latin typeface="Calibri"/>
                <a:ea typeface="Calibri"/>
                <a:cs typeface="Calibri"/>
                <a:sym typeface="Calibri"/>
              </a:defRPr>
            </a:lvl3pPr>
            <a:lvl4pPr marL="1828800" marR="0" lvl="3" indent="-228600" algn="l">
              <a:lnSpc>
                <a:spcPct val="100000"/>
              </a:lnSpc>
              <a:spcBef>
                <a:spcPts val="200"/>
              </a:spcBef>
              <a:spcAft>
                <a:spcPts val="0"/>
              </a:spcAft>
              <a:buClr>
                <a:schemeClr val="dk1"/>
              </a:buClr>
              <a:buSzPts val="800"/>
              <a:buFont typeface="Arial"/>
              <a:buNone/>
              <a:defRPr sz="800" b="1" i="0" u="none" strike="noStrike" cap="none">
                <a:solidFill>
                  <a:schemeClr val="dk1"/>
                </a:solidFill>
                <a:latin typeface="Calibri"/>
                <a:ea typeface="Calibri"/>
                <a:cs typeface="Calibri"/>
                <a:sym typeface="Calibri"/>
              </a:defRPr>
            </a:lvl4pPr>
            <a:lvl5pPr marL="2286000" marR="0" lvl="4" indent="-228600" algn="l">
              <a:lnSpc>
                <a:spcPct val="100000"/>
              </a:lnSpc>
              <a:spcBef>
                <a:spcPts val="200"/>
              </a:spcBef>
              <a:spcAft>
                <a:spcPts val="0"/>
              </a:spcAft>
              <a:buClr>
                <a:schemeClr val="dk1"/>
              </a:buClr>
              <a:buSzPts val="800"/>
              <a:buFont typeface="Arial"/>
              <a:buNone/>
              <a:defRPr sz="800" b="1" i="0" u="none" strike="noStrike" cap="none">
                <a:solidFill>
                  <a:schemeClr val="dk1"/>
                </a:solidFill>
                <a:latin typeface="Calibri"/>
                <a:ea typeface="Calibri"/>
                <a:cs typeface="Calibri"/>
                <a:sym typeface="Calibri"/>
              </a:defRPr>
            </a:lvl5pPr>
            <a:lvl6pPr marL="2743200" marR="0" lvl="5" indent="-228600" algn="l">
              <a:lnSpc>
                <a:spcPct val="100000"/>
              </a:lnSpc>
              <a:spcBef>
                <a:spcPts val="200"/>
              </a:spcBef>
              <a:spcAft>
                <a:spcPts val="0"/>
              </a:spcAft>
              <a:buClr>
                <a:schemeClr val="dk1"/>
              </a:buClr>
              <a:buSzPts val="800"/>
              <a:buFont typeface="Arial"/>
              <a:buNone/>
              <a:defRPr sz="800" b="1" i="0" u="none" strike="noStrike" cap="none">
                <a:solidFill>
                  <a:schemeClr val="dk1"/>
                </a:solidFill>
                <a:latin typeface="Calibri"/>
                <a:ea typeface="Calibri"/>
                <a:cs typeface="Calibri"/>
                <a:sym typeface="Calibri"/>
              </a:defRPr>
            </a:lvl6pPr>
            <a:lvl7pPr marL="3200400" marR="0" lvl="6" indent="-228600" algn="l">
              <a:lnSpc>
                <a:spcPct val="100000"/>
              </a:lnSpc>
              <a:spcBef>
                <a:spcPts val="200"/>
              </a:spcBef>
              <a:spcAft>
                <a:spcPts val="0"/>
              </a:spcAft>
              <a:buClr>
                <a:schemeClr val="dk1"/>
              </a:buClr>
              <a:buSzPts val="800"/>
              <a:buFont typeface="Arial"/>
              <a:buNone/>
              <a:defRPr sz="800" b="1" i="0" u="none" strike="noStrike" cap="none">
                <a:solidFill>
                  <a:schemeClr val="dk1"/>
                </a:solidFill>
                <a:latin typeface="Calibri"/>
                <a:ea typeface="Calibri"/>
                <a:cs typeface="Calibri"/>
                <a:sym typeface="Calibri"/>
              </a:defRPr>
            </a:lvl7pPr>
            <a:lvl8pPr marL="3657600" marR="0" lvl="7" indent="-228600" algn="l">
              <a:lnSpc>
                <a:spcPct val="100000"/>
              </a:lnSpc>
              <a:spcBef>
                <a:spcPts val="200"/>
              </a:spcBef>
              <a:spcAft>
                <a:spcPts val="0"/>
              </a:spcAft>
              <a:buClr>
                <a:schemeClr val="dk1"/>
              </a:buClr>
              <a:buSzPts val="800"/>
              <a:buFont typeface="Arial"/>
              <a:buNone/>
              <a:defRPr sz="800" b="1" i="0" u="none" strike="noStrike" cap="none">
                <a:solidFill>
                  <a:schemeClr val="dk1"/>
                </a:solidFill>
                <a:latin typeface="Calibri"/>
                <a:ea typeface="Calibri"/>
                <a:cs typeface="Calibri"/>
                <a:sym typeface="Calibri"/>
              </a:defRPr>
            </a:lvl8pPr>
            <a:lvl9pPr marL="4114800" marR="0" lvl="8" indent="-228600" algn="l">
              <a:lnSpc>
                <a:spcPct val="100000"/>
              </a:lnSpc>
              <a:spcBef>
                <a:spcPts val="200"/>
              </a:spcBef>
              <a:spcAft>
                <a:spcPts val="0"/>
              </a:spcAft>
              <a:buClr>
                <a:schemeClr val="dk1"/>
              </a:buClr>
              <a:buSzPts val="800"/>
              <a:buFont typeface="Arial"/>
              <a:buNone/>
              <a:defRPr sz="800" b="1" i="0" u="none" strike="noStrike" cap="none">
                <a:solidFill>
                  <a:schemeClr val="dk1"/>
                </a:solidFill>
                <a:latin typeface="Calibri"/>
                <a:ea typeface="Calibri"/>
                <a:cs typeface="Calibri"/>
                <a:sym typeface="Calibri"/>
              </a:defRPr>
            </a:lvl9pPr>
          </a:lstStyle>
          <a:p>
            <a:endParaRPr/>
          </a:p>
        </p:txBody>
      </p:sp>
      <p:sp>
        <p:nvSpPr>
          <p:cNvPr id="55" name="Google Shape;55;p10"/>
          <p:cNvSpPr txBox="1">
            <a:spLocks noGrp="1"/>
          </p:cNvSpPr>
          <p:nvPr>
            <p:ph type="body" idx="2"/>
          </p:nvPr>
        </p:nvSpPr>
        <p:spPr>
          <a:xfrm>
            <a:off x="457201" y="1631157"/>
            <a:ext cx="4040189" cy="2963467"/>
          </a:xfrm>
          <a:prstGeom prst="rect">
            <a:avLst/>
          </a:prstGeom>
          <a:noFill/>
          <a:ln>
            <a:noFill/>
          </a:ln>
        </p:spPr>
        <p:txBody>
          <a:bodyPr spcFirstLastPara="1" wrap="square" lIns="17750" tIns="17750" rIns="17750" bIns="17750" anchor="t" anchorCtr="0">
            <a:noAutofit/>
          </a:bodyPr>
          <a:lstStyle>
            <a:lvl1pPr marL="457200" marR="0" lvl="0" indent="-304800" algn="l">
              <a:lnSpc>
                <a:spcPct val="100000"/>
              </a:lnSpc>
              <a:spcBef>
                <a:spcPts val="200"/>
              </a:spcBef>
              <a:spcAft>
                <a:spcPts val="0"/>
              </a:spcAft>
              <a:buClr>
                <a:schemeClr val="dk1"/>
              </a:buClr>
              <a:buSzPts val="1200"/>
              <a:buFont typeface="Arial"/>
              <a:buChar char="•"/>
              <a:defRPr sz="1200" b="0" i="0" u="none" strike="noStrike" cap="none">
                <a:solidFill>
                  <a:schemeClr val="dk1"/>
                </a:solidFill>
                <a:latin typeface="Calibri"/>
                <a:ea typeface="Calibri"/>
                <a:cs typeface="Calibri"/>
                <a:sym typeface="Calibri"/>
              </a:defRPr>
            </a:lvl1pPr>
            <a:lvl2pPr marL="914400" marR="0" lvl="1" indent="-292100" algn="l">
              <a:lnSpc>
                <a:spcPct val="100000"/>
              </a:lnSpc>
              <a:spcBef>
                <a:spcPts val="200"/>
              </a:spcBef>
              <a:spcAft>
                <a:spcPts val="0"/>
              </a:spcAft>
              <a:buClr>
                <a:schemeClr val="dk1"/>
              </a:buClr>
              <a:buSzPts val="1000"/>
              <a:buFont typeface="Arial"/>
              <a:buChar char="–"/>
              <a:defRPr sz="1000" b="0" i="0" u="none" strike="noStrike" cap="none">
                <a:solidFill>
                  <a:schemeClr val="dk1"/>
                </a:solidFill>
                <a:latin typeface="Calibri"/>
                <a:ea typeface="Calibri"/>
                <a:cs typeface="Calibri"/>
                <a:sym typeface="Calibri"/>
              </a:defRPr>
            </a:lvl2pPr>
            <a:lvl3pPr marL="1371600" marR="0" lvl="2" indent="-285750" algn="l">
              <a:lnSpc>
                <a:spcPct val="100000"/>
              </a:lnSpc>
              <a:spcBef>
                <a:spcPts val="200"/>
              </a:spcBef>
              <a:spcAft>
                <a:spcPts val="0"/>
              </a:spcAft>
              <a:buClr>
                <a:schemeClr val="dk1"/>
              </a:buClr>
              <a:buSzPts val="900"/>
              <a:buFont typeface="Arial"/>
              <a:buChar char="•"/>
              <a:defRPr sz="900" b="0" i="0" u="none" strike="noStrike" cap="none">
                <a:solidFill>
                  <a:schemeClr val="dk1"/>
                </a:solidFill>
                <a:latin typeface="Calibri"/>
                <a:ea typeface="Calibri"/>
                <a:cs typeface="Calibri"/>
                <a:sym typeface="Calibri"/>
              </a:defRPr>
            </a:lvl3pPr>
            <a:lvl4pPr marL="1828800" marR="0" lvl="3" indent="-279400" algn="l">
              <a:lnSpc>
                <a:spcPct val="100000"/>
              </a:lnSpc>
              <a:spcBef>
                <a:spcPts val="200"/>
              </a:spcBef>
              <a:spcAft>
                <a:spcPts val="0"/>
              </a:spcAft>
              <a:buClr>
                <a:schemeClr val="dk1"/>
              </a:buClr>
              <a:buSzPts val="800"/>
              <a:buFont typeface="Arial"/>
              <a:buChar char="–"/>
              <a:defRPr sz="800" b="0" i="0" u="none" strike="noStrike" cap="none">
                <a:solidFill>
                  <a:schemeClr val="dk1"/>
                </a:solidFill>
                <a:latin typeface="Calibri"/>
                <a:ea typeface="Calibri"/>
                <a:cs typeface="Calibri"/>
                <a:sym typeface="Calibri"/>
              </a:defRPr>
            </a:lvl4pPr>
            <a:lvl5pPr marL="2286000" marR="0" lvl="4" indent="-279400" algn="l">
              <a:lnSpc>
                <a:spcPct val="100000"/>
              </a:lnSpc>
              <a:spcBef>
                <a:spcPts val="200"/>
              </a:spcBef>
              <a:spcAft>
                <a:spcPts val="0"/>
              </a:spcAft>
              <a:buClr>
                <a:schemeClr val="dk1"/>
              </a:buClr>
              <a:buSzPts val="800"/>
              <a:buFont typeface="Arial"/>
              <a:buChar char="»"/>
              <a:defRPr sz="800" b="0" i="0" u="none" strike="noStrike" cap="none">
                <a:solidFill>
                  <a:schemeClr val="dk1"/>
                </a:solidFill>
                <a:latin typeface="Calibri"/>
                <a:ea typeface="Calibri"/>
                <a:cs typeface="Calibri"/>
                <a:sym typeface="Calibri"/>
              </a:defRPr>
            </a:lvl5pPr>
            <a:lvl6pPr marL="2743200" marR="0" lvl="5" indent="-279400" algn="l">
              <a:lnSpc>
                <a:spcPct val="100000"/>
              </a:lnSpc>
              <a:spcBef>
                <a:spcPts val="200"/>
              </a:spcBef>
              <a:spcAft>
                <a:spcPts val="0"/>
              </a:spcAft>
              <a:buClr>
                <a:schemeClr val="dk1"/>
              </a:buClr>
              <a:buSzPts val="800"/>
              <a:buFont typeface="Arial"/>
              <a:buChar char="•"/>
              <a:defRPr sz="800" b="0" i="0" u="none" strike="noStrike" cap="none">
                <a:solidFill>
                  <a:schemeClr val="dk1"/>
                </a:solidFill>
                <a:latin typeface="Calibri"/>
                <a:ea typeface="Calibri"/>
                <a:cs typeface="Calibri"/>
                <a:sym typeface="Calibri"/>
              </a:defRPr>
            </a:lvl6pPr>
            <a:lvl7pPr marL="3200400" marR="0" lvl="6" indent="-279400" algn="l">
              <a:lnSpc>
                <a:spcPct val="100000"/>
              </a:lnSpc>
              <a:spcBef>
                <a:spcPts val="200"/>
              </a:spcBef>
              <a:spcAft>
                <a:spcPts val="0"/>
              </a:spcAft>
              <a:buClr>
                <a:schemeClr val="dk1"/>
              </a:buClr>
              <a:buSzPts val="800"/>
              <a:buFont typeface="Arial"/>
              <a:buChar char="•"/>
              <a:defRPr sz="800" b="0" i="0" u="none" strike="noStrike" cap="none">
                <a:solidFill>
                  <a:schemeClr val="dk1"/>
                </a:solidFill>
                <a:latin typeface="Calibri"/>
                <a:ea typeface="Calibri"/>
                <a:cs typeface="Calibri"/>
                <a:sym typeface="Calibri"/>
              </a:defRPr>
            </a:lvl7pPr>
            <a:lvl8pPr marL="3657600" marR="0" lvl="7" indent="-279400" algn="l">
              <a:lnSpc>
                <a:spcPct val="100000"/>
              </a:lnSpc>
              <a:spcBef>
                <a:spcPts val="200"/>
              </a:spcBef>
              <a:spcAft>
                <a:spcPts val="0"/>
              </a:spcAft>
              <a:buClr>
                <a:schemeClr val="dk1"/>
              </a:buClr>
              <a:buSzPts val="800"/>
              <a:buFont typeface="Arial"/>
              <a:buChar char="•"/>
              <a:defRPr sz="800" b="0" i="0" u="none" strike="noStrike" cap="none">
                <a:solidFill>
                  <a:schemeClr val="dk1"/>
                </a:solidFill>
                <a:latin typeface="Calibri"/>
                <a:ea typeface="Calibri"/>
                <a:cs typeface="Calibri"/>
                <a:sym typeface="Calibri"/>
              </a:defRPr>
            </a:lvl8pPr>
            <a:lvl9pPr marL="4114800" marR="0" lvl="8" indent="-279400" algn="l">
              <a:lnSpc>
                <a:spcPct val="100000"/>
              </a:lnSpc>
              <a:spcBef>
                <a:spcPts val="200"/>
              </a:spcBef>
              <a:spcAft>
                <a:spcPts val="0"/>
              </a:spcAft>
              <a:buClr>
                <a:schemeClr val="dk1"/>
              </a:buClr>
              <a:buSzPts val="800"/>
              <a:buFont typeface="Arial"/>
              <a:buChar char="•"/>
              <a:defRPr sz="800" b="0" i="0" u="none" strike="noStrike" cap="none">
                <a:solidFill>
                  <a:schemeClr val="dk1"/>
                </a:solidFill>
                <a:latin typeface="Calibri"/>
                <a:ea typeface="Calibri"/>
                <a:cs typeface="Calibri"/>
                <a:sym typeface="Calibri"/>
              </a:defRPr>
            </a:lvl9pPr>
          </a:lstStyle>
          <a:p>
            <a:endParaRPr/>
          </a:p>
        </p:txBody>
      </p:sp>
      <p:sp>
        <p:nvSpPr>
          <p:cNvPr id="56" name="Google Shape;56;p10"/>
          <p:cNvSpPr txBox="1">
            <a:spLocks noGrp="1"/>
          </p:cNvSpPr>
          <p:nvPr>
            <p:ph type="body" idx="3"/>
          </p:nvPr>
        </p:nvSpPr>
        <p:spPr>
          <a:xfrm>
            <a:off x="4645027" y="1151336"/>
            <a:ext cx="4041776" cy="479822"/>
          </a:xfrm>
          <a:prstGeom prst="rect">
            <a:avLst/>
          </a:prstGeom>
          <a:noFill/>
          <a:ln>
            <a:noFill/>
          </a:ln>
        </p:spPr>
        <p:txBody>
          <a:bodyPr spcFirstLastPara="1" wrap="square" lIns="17750" tIns="17750" rIns="17750" bIns="17750" anchor="b" anchorCtr="0">
            <a:noAutofit/>
          </a:bodyPr>
          <a:lstStyle>
            <a:lvl1pPr marL="457200" marR="0" lvl="0" indent="-228600" algn="l">
              <a:lnSpc>
                <a:spcPct val="100000"/>
              </a:lnSpc>
              <a:spcBef>
                <a:spcPts val="200"/>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1pPr>
            <a:lvl2pPr marL="914400" marR="0" lvl="1" indent="-228600" algn="l">
              <a:lnSpc>
                <a:spcPct val="100000"/>
              </a:lnSpc>
              <a:spcBef>
                <a:spcPts val="200"/>
              </a:spcBef>
              <a:spcAft>
                <a:spcPts val="0"/>
              </a:spcAft>
              <a:buClr>
                <a:schemeClr val="dk1"/>
              </a:buClr>
              <a:buSzPts val="1000"/>
              <a:buFont typeface="Arial"/>
              <a:buNone/>
              <a:defRPr sz="1000" b="1" i="0" u="none" strike="noStrike" cap="none">
                <a:solidFill>
                  <a:schemeClr val="dk1"/>
                </a:solidFill>
                <a:latin typeface="Calibri"/>
                <a:ea typeface="Calibri"/>
                <a:cs typeface="Calibri"/>
                <a:sym typeface="Calibri"/>
              </a:defRPr>
            </a:lvl2pPr>
            <a:lvl3pPr marL="1371600" marR="0" lvl="2" indent="-228600" algn="l">
              <a:lnSpc>
                <a:spcPct val="100000"/>
              </a:lnSpc>
              <a:spcBef>
                <a:spcPts val="200"/>
              </a:spcBef>
              <a:spcAft>
                <a:spcPts val="0"/>
              </a:spcAft>
              <a:buClr>
                <a:schemeClr val="dk1"/>
              </a:buClr>
              <a:buSzPts val="900"/>
              <a:buFont typeface="Arial"/>
              <a:buNone/>
              <a:defRPr sz="900" b="1" i="0" u="none" strike="noStrike" cap="none">
                <a:solidFill>
                  <a:schemeClr val="dk1"/>
                </a:solidFill>
                <a:latin typeface="Calibri"/>
                <a:ea typeface="Calibri"/>
                <a:cs typeface="Calibri"/>
                <a:sym typeface="Calibri"/>
              </a:defRPr>
            </a:lvl3pPr>
            <a:lvl4pPr marL="1828800" marR="0" lvl="3" indent="-228600" algn="l">
              <a:lnSpc>
                <a:spcPct val="100000"/>
              </a:lnSpc>
              <a:spcBef>
                <a:spcPts val="200"/>
              </a:spcBef>
              <a:spcAft>
                <a:spcPts val="0"/>
              </a:spcAft>
              <a:buClr>
                <a:schemeClr val="dk1"/>
              </a:buClr>
              <a:buSzPts val="800"/>
              <a:buFont typeface="Arial"/>
              <a:buNone/>
              <a:defRPr sz="800" b="1" i="0" u="none" strike="noStrike" cap="none">
                <a:solidFill>
                  <a:schemeClr val="dk1"/>
                </a:solidFill>
                <a:latin typeface="Calibri"/>
                <a:ea typeface="Calibri"/>
                <a:cs typeface="Calibri"/>
                <a:sym typeface="Calibri"/>
              </a:defRPr>
            </a:lvl4pPr>
            <a:lvl5pPr marL="2286000" marR="0" lvl="4" indent="-228600" algn="l">
              <a:lnSpc>
                <a:spcPct val="100000"/>
              </a:lnSpc>
              <a:spcBef>
                <a:spcPts val="200"/>
              </a:spcBef>
              <a:spcAft>
                <a:spcPts val="0"/>
              </a:spcAft>
              <a:buClr>
                <a:schemeClr val="dk1"/>
              </a:buClr>
              <a:buSzPts val="800"/>
              <a:buFont typeface="Arial"/>
              <a:buNone/>
              <a:defRPr sz="800" b="1" i="0" u="none" strike="noStrike" cap="none">
                <a:solidFill>
                  <a:schemeClr val="dk1"/>
                </a:solidFill>
                <a:latin typeface="Calibri"/>
                <a:ea typeface="Calibri"/>
                <a:cs typeface="Calibri"/>
                <a:sym typeface="Calibri"/>
              </a:defRPr>
            </a:lvl5pPr>
            <a:lvl6pPr marL="2743200" marR="0" lvl="5" indent="-228600" algn="l">
              <a:lnSpc>
                <a:spcPct val="100000"/>
              </a:lnSpc>
              <a:spcBef>
                <a:spcPts val="200"/>
              </a:spcBef>
              <a:spcAft>
                <a:spcPts val="0"/>
              </a:spcAft>
              <a:buClr>
                <a:schemeClr val="dk1"/>
              </a:buClr>
              <a:buSzPts val="800"/>
              <a:buFont typeface="Arial"/>
              <a:buNone/>
              <a:defRPr sz="800" b="1" i="0" u="none" strike="noStrike" cap="none">
                <a:solidFill>
                  <a:schemeClr val="dk1"/>
                </a:solidFill>
                <a:latin typeface="Calibri"/>
                <a:ea typeface="Calibri"/>
                <a:cs typeface="Calibri"/>
                <a:sym typeface="Calibri"/>
              </a:defRPr>
            </a:lvl6pPr>
            <a:lvl7pPr marL="3200400" marR="0" lvl="6" indent="-228600" algn="l">
              <a:lnSpc>
                <a:spcPct val="100000"/>
              </a:lnSpc>
              <a:spcBef>
                <a:spcPts val="200"/>
              </a:spcBef>
              <a:spcAft>
                <a:spcPts val="0"/>
              </a:spcAft>
              <a:buClr>
                <a:schemeClr val="dk1"/>
              </a:buClr>
              <a:buSzPts val="800"/>
              <a:buFont typeface="Arial"/>
              <a:buNone/>
              <a:defRPr sz="800" b="1" i="0" u="none" strike="noStrike" cap="none">
                <a:solidFill>
                  <a:schemeClr val="dk1"/>
                </a:solidFill>
                <a:latin typeface="Calibri"/>
                <a:ea typeface="Calibri"/>
                <a:cs typeface="Calibri"/>
                <a:sym typeface="Calibri"/>
              </a:defRPr>
            </a:lvl7pPr>
            <a:lvl8pPr marL="3657600" marR="0" lvl="7" indent="-228600" algn="l">
              <a:lnSpc>
                <a:spcPct val="100000"/>
              </a:lnSpc>
              <a:spcBef>
                <a:spcPts val="200"/>
              </a:spcBef>
              <a:spcAft>
                <a:spcPts val="0"/>
              </a:spcAft>
              <a:buClr>
                <a:schemeClr val="dk1"/>
              </a:buClr>
              <a:buSzPts val="800"/>
              <a:buFont typeface="Arial"/>
              <a:buNone/>
              <a:defRPr sz="800" b="1" i="0" u="none" strike="noStrike" cap="none">
                <a:solidFill>
                  <a:schemeClr val="dk1"/>
                </a:solidFill>
                <a:latin typeface="Calibri"/>
                <a:ea typeface="Calibri"/>
                <a:cs typeface="Calibri"/>
                <a:sym typeface="Calibri"/>
              </a:defRPr>
            </a:lvl8pPr>
            <a:lvl9pPr marL="4114800" marR="0" lvl="8" indent="-228600" algn="l">
              <a:lnSpc>
                <a:spcPct val="100000"/>
              </a:lnSpc>
              <a:spcBef>
                <a:spcPts val="200"/>
              </a:spcBef>
              <a:spcAft>
                <a:spcPts val="0"/>
              </a:spcAft>
              <a:buClr>
                <a:schemeClr val="dk1"/>
              </a:buClr>
              <a:buSzPts val="800"/>
              <a:buFont typeface="Arial"/>
              <a:buNone/>
              <a:defRPr sz="800" b="1" i="0" u="none" strike="noStrike" cap="none">
                <a:solidFill>
                  <a:schemeClr val="dk1"/>
                </a:solidFill>
                <a:latin typeface="Calibri"/>
                <a:ea typeface="Calibri"/>
                <a:cs typeface="Calibri"/>
                <a:sym typeface="Calibri"/>
              </a:defRPr>
            </a:lvl9pPr>
          </a:lstStyle>
          <a:p>
            <a:endParaRPr/>
          </a:p>
        </p:txBody>
      </p:sp>
      <p:sp>
        <p:nvSpPr>
          <p:cNvPr id="57" name="Google Shape;57;p10"/>
          <p:cNvSpPr txBox="1">
            <a:spLocks noGrp="1"/>
          </p:cNvSpPr>
          <p:nvPr>
            <p:ph type="body" idx="4"/>
          </p:nvPr>
        </p:nvSpPr>
        <p:spPr>
          <a:xfrm>
            <a:off x="4645027" y="1631157"/>
            <a:ext cx="4041776" cy="2963467"/>
          </a:xfrm>
          <a:prstGeom prst="rect">
            <a:avLst/>
          </a:prstGeom>
          <a:noFill/>
          <a:ln>
            <a:noFill/>
          </a:ln>
        </p:spPr>
        <p:txBody>
          <a:bodyPr spcFirstLastPara="1" wrap="square" lIns="17750" tIns="17750" rIns="17750" bIns="17750" anchor="t" anchorCtr="0">
            <a:noAutofit/>
          </a:bodyPr>
          <a:lstStyle>
            <a:lvl1pPr marL="457200" marR="0" lvl="0" indent="-304800" algn="l">
              <a:lnSpc>
                <a:spcPct val="100000"/>
              </a:lnSpc>
              <a:spcBef>
                <a:spcPts val="200"/>
              </a:spcBef>
              <a:spcAft>
                <a:spcPts val="0"/>
              </a:spcAft>
              <a:buClr>
                <a:schemeClr val="dk1"/>
              </a:buClr>
              <a:buSzPts val="1200"/>
              <a:buFont typeface="Arial"/>
              <a:buChar char="•"/>
              <a:defRPr sz="1200" b="0" i="0" u="none" strike="noStrike" cap="none">
                <a:solidFill>
                  <a:schemeClr val="dk1"/>
                </a:solidFill>
                <a:latin typeface="Calibri"/>
                <a:ea typeface="Calibri"/>
                <a:cs typeface="Calibri"/>
                <a:sym typeface="Calibri"/>
              </a:defRPr>
            </a:lvl1pPr>
            <a:lvl2pPr marL="914400" marR="0" lvl="1" indent="-292100" algn="l">
              <a:lnSpc>
                <a:spcPct val="100000"/>
              </a:lnSpc>
              <a:spcBef>
                <a:spcPts val="200"/>
              </a:spcBef>
              <a:spcAft>
                <a:spcPts val="0"/>
              </a:spcAft>
              <a:buClr>
                <a:schemeClr val="dk1"/>
              </a:buClr>
              <a:buSzPts val="1000"/>
              <a:buFont typeface="Arial"/>
              <a:buChar char="–"/>
              <a:defRPr sz="1000" b="0" i="0" u="none" strike="noStrike" cap="none">
                <a:solidFill>
                  <a:schemeClr val="dk1"/>
                </a:solidFill>
                <a:latin typeface="Calibri"/>
                <a:ea typeface="Calibri"/>
                <a:cs typeface="Calibri"/>
                <a:sym typeface="Calibri"/>
              </a:defRPr>
            </a:lvl2pPr>
            <a:lvl3pPr marL="1371600" marR="0" lvl="2" indent="-285750" algn="l">
              <a:lnSpc>
                <a:spcPct val="100000"/>
              </a:lnSpc>
              <a:spcBef>
                <a:spcPts val="200"/>
              </a:spcBef>
              <a:spcAft>
                <a:spcPts val="0"/>
              </a:spcAft>
              <a:buClr>
                <a:schemeClr val="dk1"/>
              </a:buClr>
              <a:buSzPts val="900"/>
              <a:buFont typeface="Arial"/>
              <a:buChar char="•"/>
              <a:defRPr sz="900" b="0" i="0" u="none" strike="noStrike" cap="none">
                <a:solidFill>
                  <a:schemeClr val="dk1"/>
                </a:solidFill>
                <a:latin typeface="Calibri"/>
                <a:ea typeface="Calibri"/>
                <a:cs typeface="Calibri"/>
                <a:sym typeface="Calibri"/>
              </a:defRPr>
            </a:lvl3pPr>
            <a:lvl4pPr marL="1828800" marR="0" lvl="3" indent="-279400" algn="l">
              <a:lnSpc>
                <a:spcPct val="100000"/>
              </a:lnSpc>
              <a:spcBef>
                <a:spcPts val="200"/>
              </a:spcBef>
              <a:spcAft>
                <a:spcPts val="0"/>
              </a:spcAft>
              <a:buClr>
                <a:schemeClr val="dk1"/>
              </a:buClr>
              <a:buSzPts val="800"/>
              <a:buFont typeface="Arial"/>
              <a:buChar char="–"/>
              <a:defRPr sz="800" b="0" i="0" u="none" strike="noStrike" cap="none">
                <a:solidFill>
                  <a:schemeClr val="dk1"/>
                </a:solidFill>
                <a:latin typeface="Calibri"/>
                <a:ea typeface="Calibri"/>
                <a:cs typeface="Calibri"/>
                <a:sym typeface="Calibri"/>
              </a:defRPr>
            </a:lvl4pPr>
            <a:lvl5pPr marL="2286000" marR="0" lvl="4" indent="-279400" algn="l">
              <a:lnSpc>
                <a:spcPct val="100000"/>
              </a:lnSpc>
              <a:spcBef>
                <a:spcPts val="200"/>
              </a:spcBef>
              <a:spcAft>
                <a:spcPts val="0"/>
              </a:spcAft>
              <a:buClr>
                <a:schemeClr val="dk1"/>
              </a:buClr>
              <a:buSzPts val="800"/>
              <a:buFont typeface="Arial"/>
              <a:buChar char="»"/>
              <a:defRPr sz="800" b="0" i="0" u="none" strike="noStrike" cap="none">
                <a:solidFill>
                  <a:schemeClr val="dk1"/>
                </a:solidFill>
                <a:latin typeface="Calibri"/>
                <a:ea typeface="Calibri"/>
                <a:cs typeface="Calibri"/>
                <a:sym typeface="Calibri"/>
              </a:defRPr>
            </a:lvl5pPr>
            <a:lvl6pPr marL="2743200" marR="0" lvl="5" indent="-279400" algn="l">
              <a:lnSpc>
                <a:spcPct val="100000"/>
              </a:lnSpc>
              <a:spcBef>
                <a:spcPts val="200"/>
              </a:spcBef>
              <a:spcAft>
                <a:spcPts val="0"/>
              </a:spcAft>
              <a:buClr>
                <a:schemeClr val="dk1"/>
              </a:buClr>
              <a:buSzPts val="800"/>
              <a:buFont typeface="Arial"/>
              <a:buChar char="•"/>
              <a:defRPr sz="800" b="0" i="0" u="none" strike="noStrike" cap="none">
                <a:solidFill>
                  <a:schemeClr val="dk1"/>
                </a:solidFill>
                <a:latin typeface="Calibri"/>
                <a:ea typeface="Calibri"/>
                <a:cs typeface="Calibri"/>
                <a:sym typeface="Calibri"/>
              </a:defRPr>
            </a:lvl6pPr>
            <a:lvl7pPr marL="3200400" marR="0" lvl="6" indent="-279400" algn="l">
              <a:lnSpc>
                <a:spcPct val="100000"/>
              </a:lnSpc>
              <a:spcBef>
                <a:spcPts val="200"/>
              </a:spcBef>
              <a:spcAft>
                <a:spcPts val="0"/>
              </a:spcAft>
              <a:buClr>
                <a:schemeClr val="dk1"/>
              </a:buClr>
              <a:buSzPts val="800"/>
              <a:buFont typeface="Arial"/>
              <a:buChar char="•"/>
              <a:defRPr sz="800" b="0" i="0" u="none" strike="noStrike" cap="none">
                <a:solidFill>
                  <a:schemeClr val="dk1"/>
                </a:solidFill>
                <a:latin typeface="Calibri"/>
                <a:ea typeface="Calibri"/>
                <a:cs typeface="Calibri"/>
                <a:sym typeface="Calibri"/>
              </a:defRPr>
            </a:lvl7pPr>
            <a:lvl8pPr marL="3657600" marR="0" lvl="7" indent="-279400" algn="l">
              <a:lnSpc>
                <a:spcPct val="100000"/>
              </a:lnSpc>
              <a:spcBef>
                <a:spcPts val="200"/>
              </a:spcBef>
              <a:spcAft>
                <a:spcPts val="0"/>
              </a:spcAft>
              <a:buClr>
                <a:schemeClr val="dk1"/>
              </a:buClr>
              <a:buSzPts val="800"/>
              <a:buFont typeface="Arial"/>
              <a:buChar char="•"/>
              <a:defRPr sz="800" b="0" i="0" u="none" strike="noStrike" cap="none">
                <a:solidFill>
                  <a:schemeClr val="dk1"/>
                </a:solidFill>
                <a:latin typeface="Calibri"/>
                <a:ea typeface="Calibri"/>
                <a:cs typeface="Calibri"/>
                <a:sym typeface="Calibri"/>
              </a:defRPr>
            </a:lvl8pPr>
            <a:lvl9pPr marL="4114800" marR="0" lvl="8" indent="-279400" algn="l">
              <a:lnSpc>
                <a:spcPct val="100000"/>
              </a:lnSpc>
              <a:spcBef>
                <a:spcPts val="200"/>
              </a:spcBef>
              <a:spcAft>
                <a:spcPts val="0"/>
              </a:spcAft>
              <a:buClr>
                <a:schemeClr val="dk1"/>
              </a:buClr>
              <a:buSzPts val="800"/>
              <a:buFont typeface="Arial"/>
              <a:buChar char="•"/>
              <a:defRPr sz="800" b="0" i="0" u="none" strike="noStrike" cap="none">
                <a:solidFill>
                  <a:schemeClr val="dk1"/>
                </a:solidFill>
                <a:latin typeface="Calibri"/>
                <a:ea typeface="Calibri"/>
                <a:cs typeface="Calibri"/>
                <a:sym typeface="Calibri"/>
              </a:defRPr>
            </a:lvl9pPr>
          </a:lstStyle>
          <a:p>
            <a:endParaRPr/>
          </a:p>
        </p:txBody>
      </p:sp>
      <p:sp>
        <p:nvSpPr>
          <p:cNvPr id="58" name="Google Shape;58;p10"/>
          <p:cNvSpPr txBox="1">
            <a:spLocks noGrp="1"/>
          </p:cNvSpPr>
          <p:nvPr>
            <p:ph type="dt" idx="10"/>
          </p:nvPr>
        </p:nvSpPr>
        <p:spPr>
          <a:xfrm>
            <a:off x="457000" y="4767185"/>
            <a:ext cx="2134003" cy="273874"/>
          </a:xfrm>
          <a:prstGeom prst="rect">
            <a:avLst/>
          </a:prstGeom>
          <a:noFill/>
          <a:ln>
            <a:noFill/>
          </a:ln>
        </p:spPr>
        <p:txBody>
          <a:bodyPr spcFirstLastPara="1" wrap="square" lIns="17750" tIns="17750" rIns="17750" bIns="17750" anchor="ctr" anchorCtr="0">
            <a:noAutofit/>
          </a:bodyPr>
          <a:lstStyle>
            <a:lvl1pPr marR="0" lvl="0" algn="l">
              <a:lnSpc>
                <a:spcPct val="100000"/>
              </a:lnSpc>
              <a:spcBef>
                <a:spcPts val="0"/>
              </a:spcBef>
              <a:spcAft>
                <a:spcPts val="0"/>
              </a:spcAft>
              <a:buClr>
                <a:srgbClr val="898989"/>
              </a:buClr>
              <a:buSzPts val="600"/>
              <a:buFont typeface="Calibri"/>
              <a:buNone/>
              <a:defRPr sz="600" b="0" i="0" u="none">
                <a:solidFill>
                  <a:srgbClr val="898989"/>
                </a:solidFill>
                <a:latin typeface="Calibri"/>
                <a:ea typeface="Calibri"/>
                <a:cs typeface="Calibri"/>
                <a:sym typeface="Calibri"/>
              </a:defRPr>
            </a:lvl1pPr>
            <a:lvl2pPr marR="0" lvl="1"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9pPr>
          </a:lstStyle>
          <a:p>
            <a:endParaRPr/>
          </a:p>
        </p:txBody>
      </p:sp>
      <p:sp>
        <p:nvSpPr>
          <p:cNvPr id="59" name="Google Shape;59;p10"/>
          <p:cNvSpPr txBox="1">
            <a:spLocks noGrp="1"/>
          </p:cNvSpPr>
          <p:nvPr>
            <p:ph type="ftr" idx="11"/>
          </p:nvPr>
        </p:nvSpPr>
        <p:spPr>
          <a:xfrm>
            <a:off x="3124168" y="4767185"/>
            <a:ext cx="2895668" cy="273874"/>
          </a:xfrm>
          <a:prstGeom prst="rect">
            <a:avLst/>
          </a:prstGeom>
          <a:noFill/>
          <a:ln>
            <a:noFill/>
          </a:ln>
        </p:spPr>
        <p:txBody>
          <a:bodyPr spcFirstLastPara="1" wrap="square" lIns="17750" tIns="17750" rIns="17750" bIns="17750" anchor="ctr" anchorCtr="0">
            <a:noAutofit/>
          </a:bodyPr>
          <a:lstStyle>
            <a:lvl1pPr marR="0" lvl="0" algn="l">
              <a:lnSpc>
                <a:spcPct val="100000"/>
              </a:lnSpc>
              <a:spcBef>
                <a:spcPts val="0"/>
              </a:spcBef>
              <a:spcAft>
                <a:spcPts val="0"/>
              </a:spcAft>
              <a:buClr>
                <a:schemeClr val="dk1"/>
              </a:buClr>
              <a:buSzPts val="300"/>
              <a:buFont typeface="Calibri"/>
              <a:buNone/>
              <a:defRPr sz="300" b="0" i="0" u="none">
                <a:solidFill>
                  <a:schemeClr val="dk1"/>
                </a:solidFill>
                <a:latin typeface="Calibri"/>
                <a:ea typeface="Calibri"/>
                <a:cs typeface="Calibri"/>
                <a:sym typeface="Calibri"/>
              </a:defRPr>
            </a:lvl1pPr>
            <a:lvl2pPr marR="0" lvl="1"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9pPr>
          </a:lstStyle>
          <a:p>
            <a:endParaRPr/>
          </a:p>
        </p:txBody>
      </p:sp>
      <p:sp>
        <p:nvSpPr>
          <p:cNvPr id="60" name="Google Shape;60;p10"/>
          <p:cNvSpPr txBox="1">
            <a:spLocks noGrp="1"/>
          </p:cNvSpPr>
          <p:nvPr>
            <p:ph type="sldNum" idx="12"/>
          </p:nvPr>
        </p:nvSpPr>
        <p:spPr>
          <a:xfrm>
            <a:off x="6553001" y="4767185"/>
            <a:ext cx="2134003" cy="273874"/>
          </a:xfrm>
          <a:prstGeom prst="rect">
            <a:avLst/>
          </a:prstGeom>
          <a:noFill/>
          <a:ln>
            <a:noFill/>
          </a:ln>
        </p:spPr>
        <p:txBody>
          <a:bodyPr spcFirstLastPara="1" wrap="square" lIns="17750" tIns="8875" rIns="17750" bIns="8875" anchor="ctr" anchorCtr="0">
            <a:noAutofit/>
          </a:bodyPr>
          <a:lstStyle>
            <a:lvl1pPr marL="0" marR="0" lvl="0" indent="0" algn="r">
              <a:lnSpc>
                <a:spcPct val="100000"/>
              </a:lnSpc>
              <a:spcBef>
                <a:spcPts val="0"/>
              </a:spcBef>
              <a:spcAft>
                <a:spcPts val="0"/>
              </a:spcAft>
              <a:buClr>
                <a:srgbClr val="898989"/>
              </a:buClr>
              <a:buSzPts val="200"/>
              <a:buFont typeface="Calibri"/>
              <a:buNone/>
              <a:defRPr sz="600" b="0" i="0" u="none" strike="noStrike" cap="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200"/>
              <a:buFont typeface="Calibri"/>
              <a:buNone/>
              <a:defRPr sz="600" b="0" i="0" u="none" strike="noStrike" cap="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200"/>
              <a:buFont typeface="Calibri"/>
              <a:buNone/>
              <a:defRPr sz="600" b="0" i="0" u="none" strike="noStrike" cap="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200"/>
              <a:buFont typeface="Calibri"/>
              <a:buNone/>
              <a:defRPr sz="600" b="0" i="0" u="none" strike="noStrike" cap="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200"/>
              <a:buFont typeface="Calibri"/>
              <a:buNone/>
              <a:defRPr sz="600" b="0" i="0" u="none" strike="noStrike" cap="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200"/>
              <a:buFont typeface="Calibri"/>
              <a:buNone/>
              <a:defRPr sz="600" b="0" i="0" u="none" strike="noStrike" cap="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200"/>
              <a:buFont typeface="Calibri"/>
              <a:buNone/>
              <a:defRPr sz="600" b="0" i="0" u="none" strike="noStrike" cap="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200"/>
              <a:buFont typeface="Calibri"/>
              <a:buNone/>
              <a:defRPr sz="600" b="0" i="0" u="none" strike="noStrike" cap="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200"/>
              <a:buFont typeface="Calibri"/>
              <a:buNone/>
              <a:defRPr sz="6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61"/>
        <p:cNvGrpSpPr/>
        <p:nvPr/>
      </p:nvGrpSpPr>
      <p:grpSpPr>
        <a:xfrm>
          <a:off x="0" y="0"/>
          <a:ext cx="0" cy="0"/>
          <a:chOff x="0" y="0"/>
          <a:chExt cx="0" cy="0"/>
        </a:xfrm>
      </p:grpSpPr>
      <p:sp>
        <p:nvSpPr>
          <p:cNvPr id="62" name="Google Shape;62;p11"/>
          <p:cNvSpPr txBox="1">
            <a:spLocks noGrp="1"/>
          </p:cNvSpPr>
          <p:nvPr>
            <p:ph type="title"/>
          </p:nvPr>
        </p:nvSpPr>
        <p:spPr>
          <a:xfrm>
            <a:off x="456999" y="206020"/>
            <a:ext cx="8230005" cy="857156"/>
          </a:xfrm>
          <a:prstGeom prst="rect">
            <a:avLst/>
          </a:prstGeom>
          <a:noFill/>
          <a:ln>
            <a:noFill/>
          </a:ln>
        </p:spPr>
        <p:txBody>
          <a:bodyPr spcFirstLastPara="1" wrap="square" lIns="17750" tIns="17750" rIns="17750" bIns="17750" anchor="ctr" anchorCtr="0">
            <a:noAutofit/>
          </a:bodyPr>
          <a:lstStyle>
            <a:lvl1pPr marR="0" lvl="0" algn="ctr">
              <a:lnSpc>
                <a:spcPct val="100000"/>
              </a:lnSpc>
              <a:spcBef>
                <a:spcPts val="0"/>
              </a:spcBef>
              <a:spcAft>
                <a:spcPts val="0"/>
              </a:spcAft>
              <a:buClr>
                <a:schemeClr val="dk1"/>
              </a:buClr>
              <a:buSzPts val="2300"/>
              <a:buFont typeface="Calibri"/>
              <a:buNone/>
              <a:defRPr sz="2300" b="0" i="0" u="none" strike="noStrike" cap="none">
                <a:solidFill>
                  <a:schemeClr val="dk1"/>
                </a:solidFill>
                <a:latin typeface="Calibri"/>
                <a:ea typeface="Calibri"/>
                <a:cs typeface="Calibri"/>
                <a:sym typeface="Calibri"/>
              </a:defRPr>
            </a:lvl1pPr>
            <a:lvl2pPr marR="0" lvl="1" algn="ctr">
              <a:lnSpc>
                <a:spcPct val="100000"/>
              </a:lnSpc>
              <a:spcBef>
                <a:spcPts val="0"/>
              </a:spcBef>
              <a:spcAft>
                <a:spcPts val="0"/>
              </a:spcAft>
              <a:buClr>
                <a:schemeClr val="dk1"/>
              </a:buClr>
              <a:buSzPts val="2300"/>
              <a:buFont typeface="Calibri"/>
              <a:buNone/>
              <a:defRPr sz="2300" b="0" i="0" u="none" strike="noStrike" cap="none">
                <a:solidFill>
                  <a:schemeClr val="dk1"/>
                </a:solidFill>
                <a:latin typeface="Calibri"/>
                <a:ea typeface="Calibri"/>
                <a:cs typeface="Calibri"/>
                <a:sym typeface="Calibri"/>
              </a:defRPr>
            </a:lvl2pPr>
            <a:lvl3pPr marR="0" lvl="2" algn="ctr">
              <a:lnSpc>
                <a:spcPct val="100000"/>
              </a:lnSpc>
              <a:spcBef>
                <a:spcPts val="0"/>
              </a:spcBef>
              <a:spcAft>
                <a:spcPts val="0"/>
              </a:spcAft>
              <a:buClr>
                <a:schemeClr val="dk1"/>
              </a:buClr>
              <a:buSzPts val="2300"/>
              <a:buFont typeface="Calibri"/>
              <a:buNone/>
              <a:defRPr sz="2300" b="0" i="0" u="none" strike="noStrike" cap="none">
                <a:solidFill>
                  <a:schemeClr val="dk1"/>
                </a:solidFill>
                <a:latin typeface="Calibri"/>
                <a:ea typeface="Calibri"/>
                <a:cs typeface="Calibri"/>
                <a:sym typeface="Calibri"/>
              </a:defRPr>
            </a:lvl3pPr>
            <a:lvl4pPr marR="0" lvl="3" algn="ctr">
              <a:lnSpc>
                <a:spcPct val="100000"/>
              </a:lnSpc>
              <a:spcBef>
                <a:spcPts val="0"/>
              </a:spcBef>
              <a:spcAft>
                <a:spcPts val="0"/>
              </a:spcAft>
              <a:buClr>
                <a:schemeClr val="dk1"/>
              </a:buClr>
              <a:buSzPts val="2300"/>
              <a:buFont typeface="Calibri"/>
              <a:buNone/>
              <a:defRPr sz="2300" b="0" i="0" u="none" strike="noStrike" cap="none">
                <a:solidFill>
                  <a:schemeClr val="dk1"/>
                </a:solidFill>
                <a:latin typeface="Calibri"/>
                <a:ea typeface="Calibri"/>
                <a:cs typeface="Calibri"/>
                <a:sym typeface="Calibri"/>
              </a:defRPr>
            </a:lvl4pPr>
            <a:lvl5pPr marR="0" lvl="4" algn="ctr">
              <a:lnSpc>
                <a:spcPct val="100000"/>
              </a:lnSpc>
              <a:spcBef>
                <a:spcPts val="0"/>
              </a:spcBef>
              <a:spcAft>
                <a:spcPts val="0"/>
              </a:spcAft>
              <a:buClr>
                <a:schemeClr val="dk1"/>
              </a:buClr>
              <a:buSzPts val="2300"/>
              <a:buFont typeface="Calibri"/>
              <a:buNone/>
              <a:defRPr sz="2300" b="0" i="0" u="none" strike="noStrike" cap="none">
                <a:solidFill>
                  <a:schemeClr val="dk1"/>
                </a:solidFill>
                <a:latin typeface="Calibri"/>
                <a:ea typeface="Calibri"/>
                <a:cs typeface="Calibri"/>
                <a:sym typeface="Calibri"/>
              </a:defRPr>
            </a:lvl5pPr>
            <a:lvl6pPr marR="0" lvl="5" algn="ctr">
              <a:lnSpc>
                <a:spcPct val="100000"/>
              </a:lnSpc>
              <a:spcBef>
                <a:spcPts val="0"/>
              </a:spcBef>
              <a:spcAft>
                <a:spcPts val="0"/>
              </a:spcAft>
              <a:buClr>
                <a:schemeClr val="dk1"/>
              </a:buClr>
              <a:buSzPts val="2300"/>
              <a:buFont typeface="Calibri"/>
              <a:buNone/>
              <a:defRPr sz="2300" b="0" i="0" u="none" strike="noStrike" cap="none">
                <a:solidFill>
                  <a:schemeClr val="dk1"/>
                </a:solidFill>
                <a:latin typeface="Calibri"/>
                <a:ea typeface="Calibri"/>
                <a:cs typeface="Calibri"/>
                <a:sym typeface="Calibri"/>
              </a:defRPr>
            </a:lvl6pPr>
            <a:lvl7pPr marR="0" lvl="6" algn="ctr">
              <a:lnSpc>
                <a:spcPct val="100000"/>
              </a:lnSpc>
              <a:spcBef>
                <a:spcPts val="0"/>
              </a:spcBef>
              <a:spcAft>
                <a:spcPts val="0"/>
              </a:spcAft>
              <a:buClr>
                <a:schemeClr val="dk1"/>
              </a:buClr>
              <a:buSzPts val="2300"/>
              <a:buFont typeface="Calibri"/>
              <a:buNone/>
              <a:defRPr sz="2300" b="0" i="0" u="none" strike="noStrike" cap="none">
                <a:solidFill>
                  <a:schemeClr val="dk1"/>
                </a:solidFill>
                <a:latin typeface="Calibri"/>
                <a:ea typeface="Calibri"/>
                <a:cs typeface="Calibri"/>
                <a:sym typeface="Calibri"/>
              </a:defRPr>
            </a:lvl7pPr>
            <a:lvl8pPr marR="0" lvl="7" algn="ctr">
              <a:lnSpc>
                <a:spcPct val="100000"/>
              </a:lnSpc>
              <a:spcBef>
                <a:spcPts val="0"/>
              </a:spcBef>
              <a:spcAft>
                <a:spcPts val="0"/>
              </a:spcAft>
              <a:buClr>
                <a:schemeClr val="dk1"/>
              </a:buClr>
              <a:buSzPts val="2300"/>
              <a:buFont typeface="Calibri"/>
              <a:buNone/>
              <a:defRPr sz="2300" b="0" i="0" u="none" strike="noStrike" cap="none">
                <a:solidFill>
                  <a:schemeClr val="dk1"/>
                </a:solidFill>
                <a:latin typeface="Calibri"/>
                <a:ea typeface="Calibri"/>
                <a:cs typeface="Calibri"/>
                <a:sym typeface="Calibri"/>
              </a:defRPr>
            </a:lvl8pPr>
            <a:lvl9pPr marR="0" lvl="8" algn="ctr">
              <a:lnSpc>
                <a:spcPct val="100000"/>
              </a:lnSpc>
              <a:spcBef>
                <a:spcPts val="0"/>
              </a:spcBef>
              <a:spcAft>
                <a:spcPts val="0"/>
              </a:spcAft>
              <a:buClr>
                <a:schemeClr val="dk1"/>
              </a:buClr>
              <a:buSzPts val="2300"/>
              <a:buFont typeface="Calibri"/>
              <a:buNone/>
              <a:defRPr sz="2300" b="0" i="0" u="none" strike="noStrike" cap="none">
                <a:solidFill>
                  <a:schemeClr val="dk1"/>
                </a:solidFill>
                <a:latin typeface="Calibri"/>
                <a:ea typeface="Calibri"/>
                <a:cs typeface="Calibri"/>
                <a:sym typeface="Calibri"/>
              </a:defRPr>
            </a:lvl9pPr>
          </a:lstStyle>
          <a:p>
            <a:endParaRPr/>
          </a:p>
        </p:txBody>
      </p:sp>
      <p:sp>
        <p:nvSpPr>
          <p:cNvPr id="63" name="Google Shape;63;p11"/>
          <p:cNvSpPr txBox="1">
            <a:spLocks noGrp="1"/>
          </p:cNvSpPr>
          <p:nvPr>
            <p:ph type="body" idx="1"/>
          </p:nvPr>
        </p:nvSpPr>
        <p:spPr>
          <a:xfrm>
            <a:off x="457200" y="1200151"/>
            <a:ext cx="4038601" cy="3394473"/>
          </a:xfrm>
          <a:prstGeom prst="rect">
            <a:avLst/>
          </a:prstGeom>
          <a:noFill/>
          <a:ln>
            <a:noFill/>
          </a:ln>
        </p:spPr>
        <p:txBody>
          <a:bodyPr spcFirstLastPara="1" wrap="square" lIns="17750" tIns="17750" rIns="17750" bIns="17750" anchor="t" anchorCtr="0">
            <a:noAutofit/>
          </a:bodyPr>
          <a:lstStyle>
            <a:lvl1pPr marL="457200" marR="0" lvl="0" indent="-317500" algn="l">
              <a:lnSpc>
                <a:spcPct val="100000"/>
              </a:lnSpc>
              <a:spcBef>
                <a:spcPts val="3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1pPr>
            <a:lvl2pPr marL="914400" marR="0" lvl="1" indent="-304800" algn="l">
              <a:lnSpc>
                <a:spcPct val="100000"/>
              </a:lnSpc>
              <a:spcBef>
                <a:spcPts val="200"/>
              </a:spcBef>
              <a:spcAft>
                <a:spcPts val="0"/>
              </a:spcAft>
              <a:buClr>
                <a:schemeClr val="dk1"/>
              </a:buClr>
              <a:buSzPts val="1200"/>
              <a:buFont typeface="Arial"/>
              <a:buChar char="–"/>
              <a:defRPr sz="1200" b="0" i="0" u="none" strike="noStrike" cap="none">
                <a:solidFill>
                  <a:schemeClr val="dk1"/>
                </a:solidFill>
                <a:latin typeface="Calibri"/>
                <a:ea typeface="Calibri"/>
                <a:cs typeface="Calibri"/>
                <a:sym typeface="Calibri"/>
              </a:defRPr>
            </a:lvl2pPr>
            <a:lvl3pPr marL="1371600" marR="0" lvl="2" indent="-292100" algn="l">
              <a:lnSpc>
                <a:spcPct val="100000"/>
              </a:lnSpc>
              <a:spcBef>
                <a:spcPts val="200"/>
              </a:spcBef>
              <a:spcAft>
                <a:spcPts val="0"/>
              </a:spcAft>
              <a:buClr>
                <a:schemeClr val="dk1"/>
              </a:buClr>
              <a:buSzPts val="1000"/>
              <a:buFont typeface="Arial"/>
              <a:buChar char="•"/>
              <a:defRPr sz="1000" b="0" i="0" u="none" strike="noStrike" cap="none">
                <a:solidFill>
                  <a:schemeClr val="dk1"/>
                </a:solidFill>
                <a:latin typeface="Calibri"/>
                <a:ea typeface="Calibri"/>
                <a:cs typeface="Calibri"/>
                <a:sym typeface="Calibri"/>
              </a:defRPr>
            </a:lvl3pPr>
            <a:lvl4pPr marL="1828800" marR="0" lvl="3" indent="-285750" algn="l">
              <a:lnSpc>
                <a:spcPct val="100000"/>
              </a:lnSpc>
              <a:spcBef>
                <a:spcPts val="200"/>
              </a:spcBef>
              <a:spcAft>
                <a:spcPts val="0"/>
              </a:spcAft>
              <a:buClr>
                <a:schemeClr val="dk1"/>
              </a:buClr>
              <a:buSzPts val="900"/>
              <a:buFont typeface="Arial"/>
              <a:buChar char="–"/>
              <a:defRPr sz="900" b="0" i="0" u="none" strike="noStrike" cap="none">
                <a:solidFill>
                  <a:schemeClr val="dk1"/>
                </a:solidFill>
                <a:latin typeface="Calibri"/>
                <a:ea typeface="Calibri"/>
                <a:cs typeface="Calibri"/>
                <a:sym typeface="Calibri"/>
              </a:defRPr>
            </a:lvl4pPr>
            <a:lvl5pPr marL="2286000" marR="0" lvl="4" indent="-285750" algn="l">
              <a:lnSpc>
                <a:spcPct val="100000"/>
              </a:lnSpc>
              <a:spcBef>
                <a:spcPts val="200"/>
              </a:spcBef>
              <a:spcAft>
                <a:spcPts val="0"/>
              </a:spcAft>
              <a:buClr>
                <a:schemeClr val="dk1"/>
              </a:buClr>
              <a:buSzPts val="900"/>
              <a:buFont typeface="Arial"/>
              <a:buChar char="»"/>
              <a:defRPr sz="900" b="0" i="0" u="none" strike="noStrike" cap="none">
                <a:solidFill>
                  <a:schemeClr val="dk1"/>
                </a:solidFill>
                <a:latin typeface="Calibri"/>
                <a:ea typeface="Calibri"/>
                <a:cs typeface="Calibri"/>
                <a:sym typeface="Calibri"/>
              </a:defRPr>
            </a:lvl5pPr>
            <a:lvl6pPr marL="2743200" marR="0" lvl="5" indent="-285750" algn="l">
              <a:lnSpc>
                <a:spcPct val="100000"/>
              </a:lnSpc>
              <a:spcBef>
                <a:spcPts val="200"/>
              </a:spcBef>
              <a:spcAft>
                <a:spcPts val="0"/>
              </a:spcAft>
              <a:buClr>
                <a:schemeClr val="dk1"/>
              </a:buClr>
              <a:buSzPts val="900"/>
              <a:buFont typeface="Arial"/>
              <a:buChar char="•"/>
              <a:defRPr sz="900" b="0" i="0" u="none" strike="noStrike" cap="none">
                <a:solidFill>
                  <a:schemeClr val="dk1"/>
                </a:solidFill>
                <a:latin typeface="Calibri"/>
                <a:ea typeface="Calibri"/>
                <a:cs typeface="Calibri"/>
                <a:sym typeface="Calibri"/>
              </a:defRPr>
            </a:lvl6pPr>
            <a:lvl7pPr marL="3200400" marR="0" lvl="6" indent="-285750" algn="l">
              <a:lnSpc>
                <a:spcPct val="100000"/>
              </a:lnSpc>
              <a:spcBef>
                <a:spcPts val="200"/>
              </a:spcBef>
              <a:spcAft>
                <a:spcPts val="0"/>
              </a:spcAft>
              <a:buClr>
                <a:schemeClr val="dk1"/>
              </a:buClr>
              <a:buSzPts val="900"/>
              <a:buFont typeface="Arial"/>
              <a:buChar char="•"/>
              <a:defRPr sz="900" b="0" i="0" u="none" strike="noStrike" cap="none">
                <a:solidFill>
                  <a:schemeClr val="dk1"/>
                </a:solidFill>
                <a:latin typeface="Calibri"/>
                <a:ea typeface="Calibri"/>
                <a:cs typeface="Calibri"/>
                <a:sym typeface="Calibri"/>
              </a:defRPr>
            </a:lvl7pPr>
            <a:lvl8pPr marL="3657600" marR="0" lvl="7" indent="-285750" algn="l">
              <a:lnSpc>
                <a:spcPct val="100000"/>
              </a:lnSpc>
              <a:spcBef>
                <a:spcPts val="200"/>
              </a:spcBef>
              <a:spcAft>
                <a:spcPts val="0"/>
              </a:spcAft>
              <a:buClr>
                <a:schemeClr val="dk1"/>
              </a:buClr>
              <a:buSzPts val="900"/>
              <a:buFont typeface="Arial"/>
              <a:buChar char="•"/>
              <a:defRPr sz="900" b="0" i="0" u="none" strike="noStrike" cap="none">
                <a:solidFill>
                  <a:schemeClr val="dk1"/>
                </a:solidFill>
                <a:latin typeface="Calibri"/>
                <a:ea typeface="Calibri"/>
                <a:cs typeface="Calibri"/>
                <a:sym typeface="Calibri"/>
              </a:defRPr>
            </a:lvl8pPr>
            <a:lvl9pPr marL="4114800" marR="0" lvl="8" indent="-285750" algn="l">
              <a:lnSpc>
                <a:spcPct val="100000"/>
              </a:lnSpc>
              <a:spcBef>
                <a:spcPts val="200"/>
              </a:spcBef>
              <a:spcAft>
                <a:spcPts val="0"/>
              </a:spcAft>
              <a:buClr>
                <a:schemeClr val="dk1"/>
              </a:buClr>
              <a:buSzPts val="900"/>
              <a:buFont typeface="Arial"/>
              <a:buChar char="•"/>
              <a:defRPr sz="900" b="0" i="0" u="none" strike="noStrike" cap="none">
                <a:solidFill>
                  <a:schemeClr val="dk1"/>
                </a:solidFill>
                <a:latin typeface="Calibri"/>
                <a:ea typeface="Calibri"/>
                <a:cs typeface="Calibri"/>
                <a:sym typeface="Calibri"/>
              </a:defRPr>
            </a:lvl9pPr>
          </a:lstStyle>
          <a:p>
            <a:endParaRPr/>
          </a:p>
        </p:txBody>
      </p:sp>
      <p:sp>
        <p:nvSpPr>
          <p:cNvPr id="64" name="Google Shape;64;p11"/>
          <p:cNvSpPr txBox="1">
            <a:spLocks noGrp="1"/>
          </p:cNvSpPr>
          <p:nvPr>
            <p:ph type="body" idx="2"/>
          </p:nvPr>
        </p:nvSpPr>
        <p:spPr>
          <a:xfrm>
            <a:off x="4648201" y="1200151"/>
            <a:ext cx="4038601" cy="3394473"/>
          </a:xfrm>
          <a:prstGeom prst="rect">
            <a:avLst/>
          </a:prstGeom>
          <a:noFill/>
          <a:ln>
            <a:noFill/>
          </a:ln>
        </p:spPr>
        <p:txBody>
          <a:bodyPr spcFirstLastPara="1" wrap="square" lIns="17750" tIns="17750" rIns="17750" bIns="17750" anchor="t" anchorCtr="0">
            <a:noAutofit/>
          </a:bodyPr>
          <a:lstStyle>
            <a:lvl1pPr marL="457200" marR="0" lvl="0" indent="-317500" algn="l">
              <a:lnSpc>
                <a:spcPct val="100000"/>
              </a:lnSpc>
              <a:spcBef>
                <a:spcPts val="3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1pPr>
            <a:lvl2pPr marL="914400" marR="0" lvl="1" indent="-304800" algn="l">
              <a:lnSpc>
                <a:spcPct val="100000"/>
              </a:lnSpc>
              <a:spcBef>
                <a:spcPts val="200"/>
              </a:spcBef>
              <a:spcAft>
                <a:spcPts val="0"/>
              </a:spcAft>
              <a:buClr>
                <a:schemeClr val="dk1"/>
              </a:buClr>
              <a:buSzPts val="1200"/>
              <a:buFont typeface="Arial"/>
              <a:buChar char="–"/>
              <a:defRPr sz="1200" b="0" i="0" u="none" strike="noStrike" cap="none">
                <a:solidFill>
                  <a:schemeClr val="dk1"/>
                </a:solidFill>
                <a:latin typeface="Calibri"/>
                <a:ea typeface="Calibri"/>
                <a:cs typeface="Calibri"/>
                <a:sym typeface="Calibri"/>
              </a:defRPr>
            </a:lvl2pPr>
            <a:lvl3pPr marL="1371600" marR="0" lvl="2" indent="-292100" algn="l">
              <a:lnSpc>
                <a:spcPct val="100000"/>
              </a:lnSpc>
              <a:spcBef>
                <a:spcPts val="200"/>
              </a:spcBef>
              <a:spcAft>
                <a:spcPts val="0"/>
              </a:spcAft>
              <a:buClr>
                <a:schemeClr val="dk1"/>
              </a:buClr>
              <a:buSzPts val="1000"/>
              <a:buFont typeface="Arial"/>
              <a:buChar char="•"/>
              <a:defRPr sz="1000" b="0" i="0" u="none" strike="noStrike" cap="none">
                <a:solidFill>
                  <a:schemeClr val="dk1"/>
                </a:solidFill>
                <a:latin typeface="Calibri"/>
                <a:ea typeface="Calibri"/>
                <a:cs typeface="Calibri"/>
                <a:sym typeface="Calibri"/>
              </a:defRPr>
            </a:lvl3pPr>
            <a:lvl4pPr marL="1828800" marR="0" lvl="3" indent="-285750" algn="l">
              <a:lnSpc>
                <a:spcPct val="100000"/>
              </a:lnSpc>
              <a:spcBef>
                <a:spcPts val="200"/>
              </a:spcBef>
              <a:spcAft>
                <a:spcPts val="0"/>
              </a:spcAft>
              <a:buClr>
                <a:schemeClr val="dk1"/>
              </a:buClr>
              <a:buSzPts val="900"/>
              <a:buFont typeface="Arial"/>
              <a:buChar char="–"/>
              <a:defRPr sz="900" b="0" i="0" u="none" strike="noStrike" cap="none">
                <a:solidFill>
                  <a:schemeClr val="dk1"/>
                </a:solidFill>
                <a:latin typeface="Calibri"/>
                <a:ea typeface="Calibri"/>
                <a:cs typeface="Calibri"/>
                <a:sym typeface="Calibri"/>
              </a:defRPr>
            </a:lvl4pPr>
            <a:lvl5pPr marL="2286000" marR="0" lvl="4" indent="-285750" algn="l">
              <a:lnSpc>
                <a:spcPct val="100000"/>
              </a:lnSpc>
              <a:spcBef>
                <a:spcPts val="200"/>
              </a:spcBef>
              <a:spcAft>
                <a:spcPts val="0"/>
              </a:spcAft>
              <a:buClr>
                <a:schemeClr val="dk1"/>
              </a:buClr>
              <a:buSzPts val="900"/>
              <a:buFont typeface="Arial"/>
              <a:buChar char="»"/>
              <a:defRPr sz="900" b="0" i="0" u="none" strike="noStrike" cap="none">
                <a:solidFill>
                  <a:schemeClr val="dk1"/>
                </a:solidFill>
                <a:latin typeface="Calibri"/>
                <a:ea typeface="Calibri"/>
                <a:cs typeface="Calibri"/>
                <a:sym typeface="Calibri"/>
              </a:defRPr>
            </a:lvl5pPr>
            <a:lvl6pPr marL="2743200" marR="0" lvl="5" indent="-285750" algn="l">
              <a:lnSpc>
                <a:spcPct val="100000"/>
              </a:lnSpc>
              <a:spcBef>
                <a:spcPts val="200"/>
              </a:spcBef>
              <a:spcAft>
                <a:spcPts val="0"/>
              </a:spcAft>
              <a:buClr>
                <a:schemeClr val="dk1"/>
              </a:buClr>
              <a:buSzPts val="900"/>
              <a:buFont typeface="Arial"/>
              <a:buChar char="•"/>
              <a:defRPr sz="900" b="0" i="0" u="none" strike="noStrike" cap="none">
                <a:solidFill>
                  <a:schemeClr val="dk1"/>
                </a:solidFill>
                <a:latin typeface="Calibri"/>
                <a:ea typeface="Calibri"/>
                <a:cs typeface="Calibri"/>
                <a:sym typeface="Calibri"/>
              </a:defRPr>
            </a:lvl6pPr>
            <a:lvl7pPr marL="3200400" marR="0" lvl="6" indent="-285750" algn="l">
              <a:lnSpc>
                <a:spcPct val="100000"/>
              </a:lnSpc>
              <a:spcBef>
                <a:spcPts val="200"/>
              </a:spcBef>
              <a:spcAft>
                <a:spcPts val="0"/>
              </a:spcAft>
              <a:buClr>
                <a:schemeClr val="dk1"/>
              </a:buClr>
              <a:buSzPts val="900"/>
              <a:buFont typeface="Arial"/>
              <a:buChar char="•"/>
              <a:defRPr sz="900" b="0" i="0" u="none" strike="noStrike" cap="none">
                <a:solidFill>
                  <a:schemeClr val="dk1"/>
                </a:solidFill>
                <a:latin typeface="Calibri"/>
                <a:ea typeface="Calibri"/>
                <a:cs typeface="Calibri"/>
                <a:sym typeface="Calibri"/>
              </a:defRPr>
            </a:lvl7pPr>
            <a:lvl8pPr marL="3657600" marR="0" lvl="7" indent="-285750" algn="l">
              <a:lnSpc>
                <a:spcPct val="100000"/>
              </a:lnSpc>
              <a:spcBef>
                <a:spcPts val="200"/>
              </a:spcBef>
              <a:spcAft>
                <a:spcPts val="0"/>
              </a:spcAft>
              <a:buClr>
                <a:schemeClr val="dk1"/>
              </a:buClr>
              <a:buSzPts val="900"/>
              <a:buFont typeface="Arial"/>
              <a:buChar char="•"/>
              <a:defRPr sz="900" b="0" i="0" u="none" strike="noStrike" cap="none">
                <a:solidFill>
                  <a:schemeClr val="dk1"/>
                </a:solidFill>
                <a:latin typeface="Calibri"/>
                <a:ea typeface="Calibri"/>
                <a:cs typeface="Calibri"/>
                <a:sym typeface="Calibri"/>
              </a:defRPr>
            </a:lvl8pPr>
            <a:lvl9pPr marL="4114800" marR="0" lvl="8" indent="-285750" algn="l">
              <a:lnSpc>
                <a:spcPct val="100000"/>
              </a:lnSpc>
              <a:spcBef>
                <a:spcPts val="200"/>
              </a:spcBef>
              <a:spcAft>
                <a:spcPts val="0"/>
              </a:spcAft>
              <a:buClr>
                <a:schemeClr val="dk1"/>
              </a:buClr>
              <a:buSzPts val="900"/>
              <a:buFont typeface="Arial"/>
              <a:buChar char="•"/>
              <a:defRPr sz="900" b="0" i="0" u="none" strike="noStrike" cap="none">
                <a:solidFill>
                  <a:schemeClr val="dk1"/>
                </a:solidFill>
                <a:latin typeface="Calibri"/>
                <a:ea typeface="Calibri"/>
                <a:cs typeface="Calibri"/>
                <a:sym typeface="Calibri"/>
              </a:defRPr>
            </a:lvl9pPr>
          </a:lstStyle>
          <a:p>
            <a:endParaRPr/>
          </a:p>
        </p:txBody>
      </p:sp>
      <p:sp>
        <p:nvSpPr>
          <p:cNvPr id="65" name="Google Shape;65;p11"/>
          <p:cNvSpPr txBox="1">
            <a:spLocks noGrp="1"/>
          </p:cNvSpPr>
          <p:nvPr>
            <p:ph type="dt" idx="10"/>
          </p:nvPr>
        </p:nvSpPr>
        <p:spPr>
          <a:xfrm>
            <a:off x="457000" y="4767185"/>
            <a:ext cx="2134003" cy="273874"/>
          </a:xfrm>
          <a:prstGeom prst="rect">
            <a:avLst/>
          </a:prstGeom>
          <a:noFill/>
          <a:ln>
            <a:noFill/>
          </a:ln>
        </p:spPr>
        <p:txBody>
          <a:bodyPr spcFirstLastPara="1" wrap="square" lIns="17750" tIns="17750" rIns="17750" bIns="17750" anchor="ctr" anchorCtr="0">
            <a:noAutofit/>
          </a:bodyPr>
          <a:lstStyle>
            <a:lvl1pPr marR="0" lvl="0" algn="l">
              <a:lnSpc>
                <a:spcPct val="100000"/>
              </a:lnSpc>
              <a:spcBef>
                <a:spcPts val="0"/>
              </a:spcBef>
              <a:spcAft>
                <a:spcPts val="0"/>
              </a:spcAft>
              <a:buClr>
                <a:srgbClr val="898989"/>
              </a:buClr>
              <a:buSzPts val="600"/>
              <a:buFont typeface="Calibri"/>
              <a:buNone/>
              <a:defRPr sz="600" b="0" i="0" u="none">
                <a:solidFill>
                  <a:srgbClr val="898989"/>
                </a:solidFill>
                <a:latin typeface="Calibri"/>
                <a:ea typeface="Calibri"/>
                <a:cs typeface="Calibri"/>
                <a:sym typeface="Calibri"/>
              </a:defRPr>
            </a:lvl1pPr>
            <a:lvl2pPr marR="0" lvl="1"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9pPr>
          </a:lstStyle>
          <a:p>
            <a:endParaRPr/>
          </a:p>
        </p:txBody>
      </p:sp>
      <p:sp>
        <p:nvSpPr>
          <p:cNvPr id="66" name="Google Shape;66;p11"/>
          <p:cNvSpPr txBox="1">
            <a:spLocks noGrp="1"/>
          </p:cNvSpPr>
          <p:nvPr>
            <p:ph type="ftr" idx="11"/>
          </p:nvPr>
        </p:nvSpPr>
        <p:spPr>
          <a:xfrm>
            <a:off x="3124168" y="4767185"/>
            <a:ext cx="2895668" cy="273874"/>
          </a:xfrm>
          <a:prstGeom prst="rect">
            <a:avLst/>
          </a:prstGeom>
          <a:noFill/>
          <a:ln>
            <a:noFill/>
          </a:ln>
        </p:spPr>
        <p:txBody>
          <a:bodyPr spcFirstLastPara="1" wrap="square" lIns="17750" tIns="17750" rIns="17750" bIns="17750" anchor="ctr" anchorCtr="0">
            <a:noAutofit/>
          </a:bodyPr>
          <a:lstStyle>
            <a:lvl1pPr marR="0" lvl="0" algn="l">
              <a:lnSpc>
                <a:spcPct val="100000"/>
              </a:lnSpc>
              <a:spcBef>
                <a:spcPts val="0"/>
              </a:spcBef>
              <a:spcAft>
                <a:spcPts val="0"/>
              </a:spcAft>
              <a:buClr>
                <a:schemeClr val="dk1"/>
              </a:buClr>
              <a:buSzPts val="300"/>
              <a:buFont typeface="Calibri"/>
              <a:buNone/>
              <a:defRPr sz="300" b="0" i="0" u="none">
                <a:solidFill>
                  <a:schemeClr val="dk1"/>
                </a:solidFill>
                <a:latin typeface="Calibri"/>
                <a:ea typeface="Calibri"/>
                <a:cs typeface="Calibri"/>
                <a:sym typeface="Calibri"/>
              </a:defRPr>
            </a:lvl1pPr>
            <a:lvl2pPr marR="0" lvl="1"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9pPr>
          </a:lstStyle>
          <a:p>
            <a:endParaRPr/>
          </a:p>
        </p:txBody>
      </p:sp>
      <p:sp>
        <p:nvSpPr>
          <p:cNvPr id="67" name="Google Shape;67;p11"/>
          <p:cNvSpPr txBox="1">
            <a:spLocks noGrp="1"/>
          </p:cNvSpPr>
          <p:nvPr>
            <p:ph type="sldNum" idx="12"/>
          </p:nvPr>
        </p:nvSpPr>
        <p:spPr>
          <a:xfrm>
            <a:off x="6553001" y="4767185"/>
            <a:ext cx="2134003" cy="273874"/>
          </a:xfrm>
          <a:prstGeom prst="rect">
            <a:avLst/>
          </a:prstGeom>
          <a:noFill/>
          <a:ln>
            <a:noFill/>
          </a:ln>
        </p:spPr>
        <p:txBody>
          <a:bodyPr spcFirstLastPara="1" wrap="square" lIns="17750" tIns="8875" rIns="17750" bIns="8875" anchor="ctr" anchorCtr="0">
            <a:noAutofit/>
          </a:bodyPr>
          <a:lstStyle>
            <a:lvl1pPr marL="0" marR="0" lvl="0" indent="0" algn="r">
              <a:lnSpc>
                <a:spcPct val="100000"/>
              </a:lnSpc>
              <a:spcBef>
                <a:spcPts val="0"/>
              </a:spcBef>
              <a:spcAft>
                <a:spcPts val="0"/>
              </a:spcAft>
              <a:buClr>
                <a:srgbClr val="898989"/>
              </a:buClr>
              <a:buSzPts val="200"/>
              <a:buFont typeface="Calibri"/>
              <a:buNone/>
              <a:defRPr sz="600" b="0" i="0" u="none" strike="noStrike" cap="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200"/>
              <a:buFont typeface="Calibri"/>
              <a:buNone/>
              <a:defRPr sz="600" b="0" i="0" u="none" strike="noStrike" cap="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200"/>
              <a:buFont typeface="Calibri"/>
              <a:buNone/>
              <a:defRPr sz="600" b="0" i="0" u="none" strike="noStrike" cap="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200"/>
              <a:buFont typeface="Calibri"/>
              <a:buNone/>
              <a:defRPr sz="600" b="0" i="0" u="none" strike="noStrike" cap="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200"/>
              <a:buFont typeface="Calibri"/>
              <a:buNone/>
              <a:defRPr sz="600" b="0" i="0" u="none" strike="noStrike" cap="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200"/>
              <a:buFont typeface="Calibri"/>
              <a:buNone/>
              <a:defRPr sz="600" b="0" i="0" u="none" strike="noStrike" cap="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200"/>
              <a:buFont typeface="Calibri"/>
              <a:buNone/>
              <a:defRPr sz="600" b="0" i="0" u="none" strike="noStrike" cap="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200"/>
              <a:buFont typeface="Calibri"/>
              <a:buNone/>
              <a:defRPr sz="600" b="0" i="0" u="none" strike="noStrike" cap="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200"/>
              <a:buFont typeface="Calibri"/>
              <a:buNone/>
              <a:defRPr sz="6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3">
            <a:alphaModFix/>
          </a:blip>
          <a:stretch>
            <a:fillRect/>
          </a:stretch>
        </a:blipFill>
        <a:effectLst/>
      </p:bgPr>
    </p:bg>
    <p:spTree>
      <p:nvGrpSpPr>
        <p:cNvPr id="1" name="Shape 5"/>
        <p:cNvGrpSpPr/>
        <p:nvPr/>
      </p:nvGrpSpPr>
      <p:grpSpPr>
        <a:xfrm>
          <a:off x="0" y="0"/>
          <a:ext cx="0" cy="0"/>
          <a:chOff x="0" y="0"/>
          <a:chExt cx="0" cy="0"/>
        </a:xfrm>
      </p:grpSpPr>
      <p:sp>
        <p:nvSpPr>
          <p:cNvPr id="6" name="Google Shape;6;p2"/>
          <p:cNvSpPr txBox="1">
            <a:spLocks noGrp="1"/>
          </p:cNvSpPr>
          <p:nvPr>
            <p:ph type="title"/>
          </p:nvPr>
        </p:nvSpPr>
        <p:spPr>
          <a:xfrm>
            <a:off x="456999" y="206020"/>
            <a:ext cx="8230005" cy="857156"/>
          </a:xfrm>
          <a:prstGeom prst="rect">
            <a:avLst/>
          </a:prstGeom>
          <a:noFill/>
          <a:ln>
            <a:noFill/>
          </a:ln>
        </p:spPr>
        <p:txBody>
          <a:bodyPr spcFirstLastPara="1" wrap="square" lIns="17750" tIns="17750" rIns="17750" bIns="17750" anchor="ctr" anchorCtr="0">
            <a:noAutofit/>
          </a:bodyPr>
          <a:lstStyle>
            <a:lvl1pPr marR="0" lvl="0" algn="ctr" rtl="0">
              <a:lnSpc>
                <a:spcPct val="100000"/>
              </a:lnSpc>
              <a:spcBef>
                <a:spcPts val="0"/>
              </a:spcBef>
              <a:spcAft>
                <a:spcPts val="0"/>
              </a:spcAft>
              <a:buClr>
                <a:schemeClr val="dk1"/>
              </a:buClr>
              <a:buSzPts val="3000"/>
              <a:buFont typeface="Calibri"/>
              <a:buNone/>
              <a:defRPr sz="3000" b="0" i="0" u="none" strike="noStrike" cap="none">
                <a:solidFill>
                  <a:schemeClr val="dk1"/>
                </a:solidFill>
                <a:latin typeface="Calibri"/>
                <a:ea typeface="Calibri"/>
                <a:cs typeface="Calibri"/>
                <a:sym typeface="Calibri"/>
              </a:defRPr>
            </a:lvl1pPr>
            <a:lvl2pPr marR="0" lvl="1" algn="ctr" rtl="0">
              <a:lnSpc>
                <a:spcPct val="100000"/>
              </a:lnSpc>
              <a:spcBef>
                <a:spcPts val="0"/>
              </a:spcBef>
              <a:spcAft>
                <a:spcPts val="0"/>
              </a:spcAft>
              <a:buClr>
                <a:schemeClr val="dk1"/>
              </a:buClr>
              <a:buSzPts val="3000"/>
              <a:buFont typeface="Calibri"/>
              <a:buNone/>
              <a:defRPr sz="3000" b="0" i="0" u="none" strike="noStrike" cap="none">
                <a:solidFill>
                  <a:schemeClr val="dk1"/>
                </a:solidFill>
                <a:latin typeface="Calibri"/>
                <a:ea typeface="Calibri"/>
                <a:cs typeface="Calibri"/>
                <a:sym typeface="Calibri"/>
              </a:defRPr>
            </a:lvl2pPr>
            <a:lvl3pPr marR="0" lvl="2" algn="ctr" rtl="0">
              <a:lnSpc>
                <a:spcPct val="100000"/>
              </a:lnSpc>
              <a:spcBef>
                <a:spcPts val="0"/>
              </a:spcBef>
              <a:spcAft>
                <a:spcPts val="0"/>
              </a:spcAft>
              <a:buClr>
                <a:schemeClr val="dk1"/>
              </a:buClr>
              <a:buSzPts val="3000"/>
              <a:buFont typeface="Calibri"/>
              <a:buNone/>
              <a:defRPr sz="3000" b="0" i="0" u="none" strike="noStrike" cap="none">
                <a:solidFill>
                  <a:schemeClr val="dk1"/>
                </a:solidFill>
                <a:latin typeface="Calibri"/>
                <a:ea typeface="Calibri"/>
                <a:cs typeface="Calibri"/>
                <a:sym typeface="Calibri"/>
              </a:defRPr>
            </a:lvl3pPr>
            <a:lvl4pPr marR="0" lvl="3" algn="ctr" rtl="0">
              <a:lnSpc>
                <a:spcPct val="100000"/>
              </a:lnSpc>
              <a:spcBef>
                <a:spcPts val="0"/>
              </a:spcBef>
              <a:spcAft>
                <a:spcPts val="0"/>
              </a:spcAft>
              <a:buClr>
                <a:schemeClr val="dk1"/>
              </a:buClr>
              <a:buSzPts val="3000"/>
              <a:buFont typeface="Calibri"/>
              <a:buNone/>
              <a:defRPr sz="3000" b="0" i="0" u="none" strike="noStrike" cap="none">
                <a:solidFill>
                  <a:schemeClr val="dk1"/>
                </a:solidFill>
                <a:latin typeface="Calibri"/>
                <a:ea typeface="Calibri"/>
                <a:cs typeface="Calibri"/>
                <a:sym typeface="Calibri"/>
              </a:defRPr>
            </a:lvl4pPr>
            <a:lvl5pPr marR="0" lvl="4" algn="ctr" rtl="0">
              <a:lnSpc>
                <a:spcPct val="100000"/>
              </a:lnSpc>
              <a:spcBef>
                <a:spcPts val="0"/>
              </a:spcBef>
              <a:spcAft>
                <a:spcPts val="0"/>
              </a:spcAft>
              <a:buClr>
                <a:schemeClr val="dk1"/>
              </a:buClr>
              <a:buSzPts val="3000"/>
              <a:buFont typeface="Calibri"/>
              <a:buNone/>
              <a:defRPr sz="3000" b="0" i="0" u="none" strike="noStrike" cap="none">
                <a:solidFill>
                  <a:schemeClr val="dk1"/>
                </a:solidFill>
                <a:latin typeface="Calibri"/>
                <a:ea typeface="Calibri"/>
                <a:cs typeface="Calibri"/>
                <a:sym typeface="Calibri"/>
              </a:defRPr>
            </a:lvl5pPr>
            <a:lvl6pPr marR="0" lvl="5" algn="ctr" rtl="0">
              <a:lnSpc>
                <a:spcPct val="100000"/>
              </a:lnSpc>
              <a:spcBef>
                <a:spcPts val="0"/>
              </a:spcBef>
              <a:spcAft>
                <a:spcPts val="0"/>
              </a:spcAft>
              <a:buClr>
                <a:schemeClr val="dk1"/>
              </a:buClr>
              <a:buSzPts val="3000"/>
              <a:buFont typeface="Calibri"/>
              <a:buNone/>
              <a:defRPr sz="3000" b="0" i="0" u="none" strike="noStrike" cap="none">
                <a:solidFill>
                  <a:schemeClr val="dk1"/>
                </a:solidFill>
                <a:latin typeface="Calibri"/>
                <a:ea typeface="Calibri"/>
                <a:cs typeface="Calibri"/>
                <a:sym typeface="Calibri"/>
              </a:defRPr>
            </a:lvl6pPr>
            <a:lvl7pPr marR="0" lvl="6" algn="ctr" rtl="0">
              <a:lnSpc>
                <a:spcPct val="100000"/>
              </a:lnSpc>
              <a:spcBef>
                <a:spcPts val="0"/>
              </a:spcBef>
              <a:spcAft>
                <a:spcPts val="0"/>
              </a:spcAft>
              <a:buClr>
                <a:schemeClr val="dk1"/>
              </a:buClr>
              <a:buSzPts val="3000"/>
              <a:buFont typeface="Calibri"/>
              <a:buNone/>
              <a:defRPr sz="3000" b="0" i="0" u="none" strike="noStrike" cap="none">
                <a:solidFill>
                  <a:schemeClr val="dk1"/>
                </a:solidFill>
                <a:latin typeface="Calibri"/>
                <a:ea typeface="Calibri"/>
                <a:cs typeface="Calibri"/>
                <a:sym typeface="Calibri"/>
              </a:defRPr>
            </a:lvl7pPr>
            <a:lvl8pPr marR="0" lvl="7" algn="ctr" rtl="0">
              <a:lnSpc>
                <a:spcPct val="100000"/>
              </a:lnSpc>
              <a:spcBef>
                <a:spcPts val="0"/>
              </a:spcBef>
              <a:spcAft>
                <a:spcPts val="0"/>
              </a:spcAft>
              <a:buClr>
                <a:schemeClr val="dk1"/>
              </a:buClr>
              <a:buSzPts val="3000"/>
              <a:buFont typeface="Calibri"/>
              <a:buNone/>
              <a:defRPr sz="3000" b="0" i="0" u="none" strike="noStrike" cap="none">
                <a:solidFill>
                  <a:schemeClr val="dk1"/>
                </a:solidFill>
                <a:latin typeface="Calibri"/>
                <a:ea typeface="Calibri"/>
                <a:cs typeface="Calibri"/>
                <a:sym typeface="Calibri"/>
              </a:defRPr>
            </a:lvl8pPr>
            <a:lvl9pPr marR="0" lvl="8" algn="ctr" rtl="0">
              <a:lnSpc>
                <a:spcPct val="100000"/>
              </a:lnSpc>
              <a:spcBef>
                <a:spcPts val="0"/>
              </a:spcBef>
              <a:spcAft>
                <a:spcPts val="0"/>
              </a:spcAft>
              <a:buClr>
                <a:schemeClr val="dk1"/>
              </a:buClr>
              <a:buSzPts val="3000"/>
              <a:buFont typeface="Calibri"/>
              <a:buNone/>
              <a:defRPr sz="3000" b="0" i="0" u="none" strike="noStrike" cap="none">
                <a:solidFill>
                  <a:schemeClr val="dk1"/>
                </a:solidFill>
                <a:latin typeface="Calibri"/>
                <a:ea typeface="Calibri"/>
                <a:cs typeface="Calibri"/>
                <a:sym typeface="Calibri"/>
              </a:defRPr>
            </a:lvl9pPr>
          </a:lstStyle>
          <a:p>
            <a:endParaRPr/>
          </a:p>
        </p:txBody>
      </p:sp>
      <p:sp>
        <p:nvSpPr>
          <p:cNvPr id="7" name="Google Shape;7;p2"/>
          <p:cNvSpPr txBox="1">
            <a:spLocks noGrp="1"/>
          </p:cNvSpPr>
          <p:nvPr>
            <p:ph type="body" idx="1"/>
          </p:nvPr>
        </p:nvSpPr>
        <p:spPr>
          <a:xfrm>
            <a:off x="456999" y="1200207"/>
            <a:ext cx="8230005" cy="3394413"/>
          </a:xfrm>
          <a:prstGeom prst="rect">
            <a:avLst/>
          </a:prstGeom>
          <a:noFill/>
          <a:ln>
            <a:noFill/>
          </a:ln>
        </p:spPr>
        <p:txBody>
          <a:bodyPr spcFirstLastPara="1" wrap="square" lIns="17750" tIns="17750" rIns="17750" bIns="17750" anchor="t" anchorCtr="0">
            <a:noAutofit/>
          </a:bodyPr>
          <a:lstStyle>
            <a:lvl1pPr marL="457200" marR="0" lvl="0" indent="-368300" algn="l" rtl="0">
              <a:lnSpc>
                <a:spcPct val="100000"/>
              </a:lnSpc>
              <a:spcBef>
                <a:spcPts val="4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1pPr>
            <a:lvl2pPr marL="914400" marR="0" lvl="1" indent="-349250" algn="l" rtl="0">
              <a:lnSpc>
                <a:spcPct val="100000"/>
              </a:lnSpc>
              <a:spcBef>
                <a:spcPts val="400"/>
              </a:spcBef>
              <a:spcAft>
                <a:spcPts val="0"/>
              </a:spcAft>
              <a:buClr>
                <a:schemeClr val="dk1"/>
              </a:buClr>
              <a:buSzPts val="1900"/>
              <a:buFont typeface="Arial"/>
              <a:buChar char="–"/>
              <a:defRPr sz="1900" b="0" i="0" u="none" strike="noStrike" cap="none">
                <a:solidFill>
                  <a:schemeClr val="dk1"/>
                </a:solidFill>
                <a:latin typeface="Calibri"/>
                <a:ea typeface="Calibri"/>
                <a:cs typeface="Calibri"/>
                <a:sym typeface="Calibri"/>
              </a:defRPr>
            </a:lvl2pPr>
            <a:lvl3pPr marL="1371600" marR="0" lvl="2" indent="-336550" algn="l" rtl="0">
              <a:lnSpc>
                <a:spcPct val="100000"/>
              </a:lnSpc>
              <a:spcBef>
                <a:spcPts val="300"/>
              </a:spcBef>
              <a:spcAft>
                <a:spcPts val="0"/>
              </a:spcAft>
              <a:buClr>
                <a:schemeClr val="dk1"/>
              </a:buClr>
              <a:buSzPts val="1700"/>
              <a:buFont typeface="Arial"/>
              <a:buChar char="•"/>
              <a:defRPr sz="1700" b="0" i="0" u="none" strike="noStrike" cap="none">
                <a:solidFill>
                  <a:schemeClr val="dk1"/>
                </a:solidFill>
                <a:latin typeface="Calibri"/>
                <a:ea typeface="Calibri"/>
                <a:cs typeface="Calibri"/>
                <a:sym typeface="Calibri"/>
              </a:defRPr>
            </a:lvl3pPr>
            <a:lvl4pPr marL="1828800" marR="0" lvl="3" indent="-317500" algn="l" rtl="0">
              <a:lnSpc>
                <a:spcPct val="100000"/>
              </a:lnSpc>
              <a:spcBef>
                <a:spcPts val="3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4pPr>
            <a:lvl5pPr marL="2286000" marR="0" lvl="4" indent="-317500" algn="l" rtl="0">
              <a:lnSpc>
                <a:spcPct val="100000"/>
              </a:lnSpc>
              <a:spcBef>
                <a:spcPts val="3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5pPr>
            <a:lvl6pPr marL="2743200" marR="0" lvl="5" indent="-317500" algn="l" rtl="0">
              <a:lnSpc>
                <a:spcPct val="100000"/>
              </a:lnSpc>
              <a:spcBef>
                <a:spcPts val="3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100000"/>
              </a:lnSpc>
              <a:spcBef>
                <a:spcPts val="3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100000"/>
              </a:lnSpc>
              <a:spcBef>
                <a:spcPts val="3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100000"/>
              </a:lnSpc>
              <a:spcBef>
                <a:spcPts val="3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8" name="Google Shape;8;p2"/>
          <p:cNvSpPr txBox="1">
            <a:spLocks noGrp="1"/>
          </p:cNvSpPr>
          <p:nvPr>
            <p:ph type="dt" idx="10"/>
          </p:nvPr>
        </p:nvSpPr>
        <p:spPr>
          <a:xfrm>
            <a:off x="457000" y="4767185"/>
            <a:ext cx="2134003" cy="273874"/>
          </a:xfrm>
          <a:prstGeom prst="rect">
            <a:avLst/>
          </a:prstGeom>
          <a:noFill/>
          <a:ln>
            <a:noFill/>
          </a:ln>
        </p:spPr>
        <p:txBody>
          <a:bodyPr spcFirstLastPara="1" wrap="square" lIns="17750" tIns="17750" rIns="17750" bIns="17750" anchor="ctr" anchorCtr="0">
            <a:noAutofit/>
          </a:bodyPr>
          <a:lstStyle>
            <a:lvl1pPr marR="0" lvl="0" algn="l" rtl="0">
              <a:lnSpc>
                <a:spcPct val="100000"/>
              </a:lnSpc>
              <a:spcBef>
                <a:spcPts val="0"/>
              </a:spcBef>
              <a:spcAft>
                <a:spcPts val="0"/>
              </a:spcAft>
              <a:buClr>
                <a:srgbClr val="898989"/>
              </a:buClr>
              <a:buSzPts val="600"/>
              <a:buFont typeface="Calibri"/>
              <a:buNone/>
              <a:defRPr sz="600" b="0" i="0" u="none" strike="noStrike" cap="none">
                <a:solidFill>
                  <a:srgbClr val="898989"/>
                </a:solidFill>
                <a:latin typeface="Calibri"/>
                <a:ea typeface="Calibri"/>
                <a:cs typeface="Calibri"/>
                <a:sym typeface="Calibri"/>
              </a:defRPr>
            </a:lvl1pPr>
            <a:lvl2pPr marR="0" lvl="1" algn="l" rtl="0">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9pPr>
          </a:lstStyle>
          <a:p>
            <a:endParaRPr/>
          </a:p>
        </p:txBody>
      </p:sp>
      <p:sp>
        <p:nvSpPr>
          <p:cNvPr id="9" name="Google Shape;9;p2"/>
          <p:cNvSpPr txBox="1">
            <a:spLocks noGrp="1"/>
          </p:cNvSpPr>
          <p:nvPr>
            <p:ph type="ftr" idx="11"/>
          </p:nvPr>
        </p:nvSpPr>
        <p:spPr>
          <a:xfrm>
            <a:off x="3124168" y="4767185"/>
            <a:ext cx="2895668" cy="273874"/>
          </a:xfrm>
          <a:prstGeom prst="rect">
            <a:avLst/>
          </a:prstGeom>
          <a:noFill/>
          <a:ln>
            <a:noFill/>
          </a:ln>
        </p:spPr>
        <p:txBody>
          <a:bodyPr spcFirstLastPara="1" wrap="square" lIns="17750" tIns="17750" rIns="17750" bIns="17750" anchor="ctr" anchorCtr="0">
            <a:noAutofit/>
          </a:bodyPr>
          <a:lstStyle>
            <a:lvl1pPr marR="0" lvl="0" algn="l" rtl="0">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chemeClr val="dk1"/>
              </a:buClr>
              <a:buSzPts val="300"/>
              <a:buFont typeface="Calibri"/>
              <a:buNone/>
              <a:defRPr sz="300" b="0" i="0" u="none" strike="noStrike" cap="none">
                <a:solidFill>
                  <a:schemeClr val="dk1"/>
                </a:solidFill>
                <a:latin typeface="Calibri"/>
                <a:ea typeface="Calibri"/>
                <a:cs typeface="Calibri"/>
                <a:sym typeface="Calibri"/>
              </a:defRPr>
            </a:lvl9pPr>
          </a:lstStyle>
          <a:p>
            <a:endParaRPr/>
          </a:p>
        </p:txBody>
      </p:sp>
      <p:sp>
        <p:nvSpPr>
          <p:cNvPr id="10" name="Google Shape;10;p2"/>
          <p:cNvSpPr txBox="1">
            <a:spLocks noGrp="1"/>
          </p:cNvSpPr>
          <p:nvPr>
            <p:ph type="sldNum" idx="12"/>
          </p:nvPr>
        </p:nvSpPr>
        <p:spPr>
          <a:xfrm>
            <a:off x="6553001" y="4767185"/>
            <a:ext cx="2134003" cy="273874"/>
          </a:xfrm>
          <a:prstGeom prst="rect">
            <a:avLst/>
          </a:prstGeom>
          <a:noFill/>
          <a:ln>
            <a:noFill/>
          </a:ln>
        </p:spPr>
        <p:txBody>
          <a:bodyPr spcFirstLastPara="1" wrap="square" lIns="17750" tIns="8875" rIns="17750" bIns="8875" anchor="ctr" anchorCtr="0">
            <a:noAutofit/>
          </a:bodyPr>
          <a:lstStyle>
            <a:lvl1pPr marL="0" marR="0" lvl="0" indent="0" algn="r" rtl="0">
              <a:lnSpc>
                <a:spcPct val="100000"/>
              </a:lnSpc>
              <a:spcBef>
                <a:spcPts val="0"/>
              </a:spcBef>
              <a:spcAft>
                <a:spcPts val="0"/>
              </a:spcAft>
              <a:buClr>
                <a:srgbClr val="898989"/>
              </a:buClr>
              <a:buSzPts val="200"/>
              <a:buFont typeface="Calibri"/>
              <a:buNone/>
              <a:defRPr sz="600" b="0" i="0" u="none" strike="noStrike" cap="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200"/>
              <a:buFont typeface="Calibri"/>
              <a:buNone/>
              <a:defRPr sz="600" b="0" i="0" u="none" strike="noStrike" cap="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200"/>
              <a:buFont typeface="Calibri"/>
              <a:buNone/>
              <a:defRPr sz="600" b="0" i="0" u="none" strike="noStrike" cap="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200"/>
              <a:buFont typeface="Calibri"/>
              <a:buNone/>
              <a:defRPr sz="600" b="0" i="0" u="none" strike="noStrike" cap="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200"/>
              <a:buFont typeface="Calibri"/>
              <a:buNone/>
              <a:defRPr sz="600" b="0" i="0" u="none" strike="noStrike" cap="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200"/>
              <a:buFont typeface="Calibri"/>
              <a:buNone/>
              <a:defRPr sz="600" b="0" i="0" u="none" strike="noStrike" cap="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200"/>
              <a:buFont typeface="Calibri"/>
              <a:buNone/>
              <a:defRPr sz="600" b="0" i="0" u="none" strike="noStrike" cap="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200"/>
              <a:buFont typeface="Calibri"/>
              <a:buNone/>
              <a:defRPr sz="600" b="0" i="0" u="none" strike="noStrike" cap="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200"/>
              <a:buFont typeface="Calibri"/>
              <a:buNone/>
              <a:defRPr sz="6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
              <a:t>‹Nº›</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80"/>
        <p:cNvGrpSpPr/>
        <p:nvPr/>
      </p:nvGrpSpPr>
      <p:grpSpPr>
        <a:xfrm>
          <a:off x="0" y="0"/>
          <a:ext cx="0" cy="0"/>
          <a:chOff x="0" y="0"/>
          <a:chExt cx="0" cy="0"/>
        </a:xfrm>
      </p:grpSpPr>
      <p:sp>
        <p:nvSpPr>
          <p:cNvPr id="81" name="Google Shape;81;p14"/>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82" name="Google Shape;82;p14"/>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3" name="Google Shape;83;p1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
              <a:t>‹Nº›</a:t>
            </a:fld>
            <a:endParaRPr/>
          </a:p>
        </p:txBody>
      </p:sp>
    </p:spTree>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1"/>
          <p:cNvSpPr txBox="1"/>
          <p:nvPr/>
        </p:nvSpPr>
        <p:spPr>
          <a:xfrm>
            <a:off x="2105741" y="167831"/>
            <a:ext cx="1092300" cy="582600"/>
          </a:xfrm>
          <a:prstGeom prst="rect">
            <a:avLst/>
          </a:prstGeom>
          <a:solidFill>
            <a:schemeClr val="lt1"/>
          </a:solidFill>
          <a:ln>
            <a:noFill/>
          </a:ln>
        </p:spPr>
        <p:txBody>
          <a:bodyPr spcFirstLastPara="1" wrap="square" lIns="13300" tIns="13300" rIns="13300" bIns="13300" anchor="t" anchorCtr="0">
            <a:noAutofit/>
          </a:bodyPr>
          <a:lstStyle/>
          <a:p>
            <a:pPr marL="0" marR="0" lvl="0" indent="0" algn="l" rtl="0">
              <a:lnSpc>
                <a:spcPct val="100000"/>
              </a:lnSpc>
              <a:spcBef>
                <a:spcPts val="0"/>
              </a:spcBef>
              <a:spcAft>
                <a:spcPts val="0"/>
              </a:spcAft>
              <a:buClr>
                <a:srgbClr val="000000"/>
              </a:buClr>
              <a:buSzPts val="200"/>
              <a:buFont typeface="Arial"/>
              <a:buNone/>
            </a:pPr>
            <a:endParaRPr sz="200" b="0" i="0" u="none" strike="noStrike" cap="none">
              <a:solidFill>
                <a:srgbClr val="000000"/>
              </a:solidFill>
              <a:latin typeface="Arial"/>
              <a:ea typeface="Arial"/>
              <a:cs typeface="Arial"/>
              <a:sym typeface="Arial"/>
            </a:endParaRPr>
          </a:p>
        </p:txBody>
      </p:sp>
      <p:sp>
        <p:nvSpPr>
          <p:cNvPr id="131" name="Google Shape;131;p1"/>
          <p:cNvSpPr txBox="1"/>
          <p:nvPr/>
        </p:nvSpPr>
        <p:spPr>
          <a:xfrm>
            <a:off x="44700" y="1039282"/>
            <a:ext cx="3267836" cy="4120481"/>
          </a:xfrm>
          <a:prstGeom prst="rect">
            <a:avLst/>
          </a:prstGeom>
          <a:noFill/>
          <a:ln>
            <a:noFill/>
          </a:ln>
        </p:spPr>
        <p:txBody>
          <a:bodyPr spcFirstLastPara="1" wrap="square" lIns="13300" tIns="6650" rIns="13300" bIns="6650" anchor="t" anchorCtr="0">
            <a:noAutofit/>
          </a:bodyPr>
          <a:lstStyle/>
          <a:p>
            <a:pPr marL="0" marR="0" lvl="0" indent="0" algn="just" rtl="0">
              <a:lnSpc>
                <a:spcPct val="100000"/>
              </a:lnSpc>
              <a:spcBef>
                <a:spcPts val="0"/>
              </a:spcBef>
              <a:spcAft>
                <a:spcPts val="0"/>
              </a:spcAft>
              <a:buClr>
                <a:schemeClr val="dk1"/>
              </a:buClr>
              <a:buSzPts val="200"/>
              <a:buFont typeface="Times New Roman"/>
              <a:buNone/>
            </a:pPr>
            <a:r>
              <a:rPr lang="es" sz="1200" b="1" i="0" u="none" strike="noStrike" cap="none" dirty="0">
                <a:solidFill>
                  <a:schemeClr val="dk1"/>
                </a:solidFill>
                <a:latin typeface="Arial"/>
                <a:ea typeface="Arial"/>
                <a:cs typeface="Arial"/>
                <a:sym typeface="Arial"/>
              </a:rPr>
              <a:t>Introducción</a:t>
            </a:r>
            <a:endParaRPr sz="200" b="1" i="0" u="none" strike="noStrike" cap="none" dirty="0">
              <a:solidFill>
                <a:srgbClr val="000000"/>
              </a:solidFill>
              <a:latin typeface="Arial"/>
              <a:ea typeface="Arial"/>
              <a:cs typeface="Arial"/>
              <a:sym typeface="Arial"/>
            </a:endParaRPr>
          </a:p>
          <a:p>
            <a:pPr lvl="0" algn="just">
              <a:buClr>
                <a:schemeClr val="dk1"/>
              </a:buClr>
              <a:buSzPts val="1100"/>
            </a:pPr>
            <a:r>
              <a:rPr lang="es-CL" sz="1000" dirty="0">
                <a:solidFill>
                  <a:schemeClr val="dk1"/>
                </a:solidFill>
              </a:rPr>
              <a:t>El tumor de </a:t>
            </a:r>
            <a:r>
              <a:rPr lang="es-CL" sz="1000" dirty="0" err="1">
                <a:solidFill>
                  <a:schemeClr val="dk1"/>
                </a:solidFill>
              </a:rPr>
              <a:t>Krukenberg</a:t>
            </a:r>
            <a:r>
              <a:rPr lang="es-CL" sz="1000" dirty="0">
                <a:solidFill>
                  <a:schemeClr val="dk1"/>
                </a:solidFill>
              </a:rPr>
              <a:t> (TK) corresponde a la diseminación </a:t>
            </a:r>
            <a:r>
              <a:rPr lang="es-CL" sz="1000" dirty="0" err="1">
                <a:solidFill>
                  <a:schemeClr val="dk1"/>
                </a:solidFill>
              </a:rPr>
              <a:t>ovárica</a:t>
            </a:r>
            <a:r>
              <a:rPr lang="es-CL" sz="1000" dirty="0">
                <a:solidFill>
                  <a:schemeClr val="dk1"/>
                </a:solidFill>
              </a:rPr>
              <a:t> de </a:t>
            </a:r>
            <a:r>
              <a:rPr lang="es-CL" sz="1000" dirty="0" err="1">
                <a:solidFill>
                  <a:schemeClr val="dk1"/>
                </a:solidFill>
              </a:rPr>
              <a:t>células</a:t>
            </a:r>
            <a:r>
              <a:rPr lang="es-CL" sz="1000" dirty="0">
                <a:solidFill>
                  <a:schemeClr val="dk1"/>
                </a:solidFill>
              </a:rPr>
              <a:t> mucinosas con </a:t>
            </a:r>
            <a:r>
              <a:rPr lang="es-CL" sz="1000" dirty="0" err="1">
                <a:solidFill>
                  <a:schemeClr val="dk1"/>
                </a:solidFill>
              </a:rPr>
              <a:t>núcleos</a:t>
            </a:r>
            <a:r>
              <a:rPr lang="es-CL" sz="1000" dirty="0">
                <a:solidFill>
                  <a:schemeClr val="dk1"/>
                </a:solidFill>
              </a:rPr>
              <a:t> </a:t>
            </a:r>
            <a:r>
              <a:rPr lang="es-CL" sz="1000" dirty="0" err="1">
                <a:solidFill>
                  <a:schemeClr val="dk1"/>
                </a:solidFill>
              </a:rPr>
              <a:t>excéntricos</a:t>
            </a:r>
            <a:r>
              <a:rPr lang="es-CL" sz="1000" dirty="0">
                <a:solidFill>
                  <a:schemeClr val="dk1"/>
                </a:solidFill>
              </a:rPr>
              <a:t> "en anillo de sello". El origen del tumor primario es 90% digestivo, principalmente </a:t>
            </a:r>
            <a:r>
              <a:rPr lang="es-CL" sz="1000" dirty="0" err="1">
                <a:solidFill>
                  <a:schemeClr val="dk1"/>
                </a:solidFill>
              </a:rPr>
              <a:t>estómago</a:t>
            </a:r>
            <a:r>
              <a:rPr lang="es-CL" sz="1000" dirty="0">
                <a:solidFill>
                  <a:schemeClr val="dk1"/>
                </a:solidFill>
              </a:rPr>
              <a:t> (70%). El 10% restante corresponde a origen extradigestivo. Los hallazgos </a:t>
            </a:r>
            <a:r>
              <a:rPr lang="es-CL" sz="1000" dirty="0" err="1">
                <a:solidFill>
                  <a:schemeClr val="dk1"/>
                </a:solidFill>
              </a:rPr>
              <a:t>radiológicos</a:t>
            </a:r>
            <a:r>
              <a:rPr lang="es-CL" sz="1000" dirty="0">
                <a:solidFill>
                  <a:schemeClr val="dk1"/>
                </a:solidFill>
              </a:rPr>
              <a:t> son masas </a:t>
            </a:r>
            <a:r>
              <a:rPr lang="es-CL" sz="1000" dirty="0" err="1">
                <a:solidFill>
                  <a:schemeClr val="dk1"/>
                </a:solidFill>
              </a:rPr>
              <a:t>ováricas</a:t>
            </a:r>
            <a:r>
              <a:rPr lang="es-CL" sz="1000" dirty="0">
                <a:solidFill>
                  <a:schemeClr val="dk1"/>
                </a:solidFill>
              </a:rPr>
              <a:t> bilaterales, </a:t>
            </a:r>
            <a:r>
              <a:rPr lang="es-CL" sz="1000" dirty="0" err="1">
                <a:solidFill>
                  <a:schemeClr val="dk1"/>
                </a:solidFill>
              </a:rPr>
              <a:t>sólido</a:t>
            </a:r>
            <a:r>
              <a:rPr lang="es-CL" sz="1000" dirty="0">
                <a:solidFill>
                  <a:schemeClr val="dk1"/>
                </a:solidFill>
              </a:rPr>
              <a:t>- </a:t>
            </a:r>
            <a:r>
              <a:rPr lang="es-CL" sz="1000" dirty="0" err="1">
                <a:solidFill>
                  <a:schemeClr val="dk1"/>
                </a:solidFill>
              </a:rPr>
              <a:t>quísticas</a:t>
            </a:r>
            <a:r>
              <a:rPr lang="es-CL" sz="1000" dirty="0">
                <a:solidFill>
                  <a:schemeClr val="dk1"/>
                </a:solidFill>
              </a:rPr>
              <a:t> en pacientes con etiología primaria conocida. A continuación, se presenta un reporte de caso clínico con el objetivo de evaluar la necesidad de confirmación histológica previo al inicio de manejo. </a:t>
            </a:r>
          </a:p>
          <a:p>
            <a:pPr lvl="0" algn="just">
              <a:buClr>
                <a:schemeClr val="dk1"/>
              </a:buClr>
              <a:buSzPts val="1100"/>
            </a:pPr>
            <a:r>
              <a:rPr lang="es" sz="1200" b="1" i="0" u="none" strike="noStrike" cap="none" dirty="0">
                <a:solidFill>
                  <a:schemeClr val="dk1"/>
                </a:solidFill>
                <a:latin typeface="Arial"/>
                <a:ea typeface="Arial"/>
                <a:cs typeface="Arial"/>
                <a:sym typeface="Arial"/>
              </a:rPr>
              <a:t>Caso clínico</a:t>
            </a:r>
            <a:endParaRPr lang="es" sz="1200" b="1" dirty="0">
              <a:solidFill>
                <a:schemeClr val="dk1"/>
              </a:solidFill>
            </a:endParaRPr>
          </a:p>
          <a:p>
            <a:pPr lvl="0" algn="just">
              <a:buClr>
                <a:schemeClr val="dk1"/>
              </a:buClr>
              <a:buSzPts val="1100"/>
            </a:pPr>
            <a:endParaRPr sz="200" b="1" i="0" u="none" strike="noStrike" cap="none" dirty="0">
              <a:solidFill>
                <a:schemeClr val="dk1"/>
              </a:solidFill>
              <a:latin typeface="Arial"/>
              <a:ea typeface="Arial"/>
              <a:cs typeface="Arial"/>
              <a:sym typeface="Arial"/>
            </a:endParaRPr>
          </a:p>
          <a:p>
            <a:pPr algn="just">
              <a:buClr>
                <a:schemeClr val="dk1"/>
              </a:buClr>
              <a:buSzPts val="1100"/>
            </a:pPr>
            <a:r>
              <a:rPr lang="es-CL" sz="1000" dirty="0">
                <a:latin typeface="+mj-lt"/>
                <a:ea typeface="Arial" panose="020B0604020202020204" pitchFamily="34" charset="0"/>
              </a:rPr>
              <a:t>P</a:t>
            </a:r>
            <a:r>
              <a:rPr lang="es-CL" sz="1000" dirty="0">
                <a:solidFill>
                  <a:srgbClr val="000000"/>
                </a:solidFill>
                <a:effectLst/>
                <a:latin typeface="+mj-lt"/>
                <a:ea typeface="Arial" panose="020B0604020202020204" pitchFamily="34" charset="0"/>
              </a:rPr>
              <a:t>aciente de 39 años con antecedente de úlcera gástrica Forrest III con histología pendiente, acude por cuadro respiratorio persistente sin etiología precisada. En tomografía computada (TC) destaca múltiples lesiones líticas vertebrales, en huesos largos y lesión </a:t>
            </a:r>
            <a:r>
              <a:rPr lang="es-CL" sz="1000" dirty="0" err="1">
                <a:solidFill>
                  <a:srgbClr val="000000"/>
                </a:solidFill>
                <a:effectLst/>
                <a:latin typeface="+mj-lt"/>
                <a:ea typeface="Arial" panose="020B0604020202020204" pitchFamily="34" charset="0"/>
              </a:rPr>
              <a:t>anexial</a:t>
            </a:r>
            <a:r>
              <a:rPr lang="es-CL" sz="1000" dirty="0">
                <a:solidFill>
                  <a:srgbClr val="000000"/>
                </a:solidFill>
                <a:effectLst/>
                <a:latin typeface="+mj-lt"/>
                <a:ea typeface="Arial" panose="020B0604020202020204" pitchFamily="34" charset="0"/>
              </a:rPr>
              <a:t> sólida quística izquierda, asociado a adenopatías mediastínicas </a:t>
            </a:r>
            <a:r>
              <a:rPr lang="es-CL" sz="1000" dirty="0" err="1">
                <a:solidFill>
                  <a:srgbClr val="000000"/>
                </a:solidFill>
                <a:effectLst/>
                <a:latin typeface="+mj-lt"/>
                <a:ea typeface="Arial" panose="020B0604020202020204" pitchFamily="34" charset="0"/>
              </a:rPr>
              <a:t>multicompartimentales</a:t>
            </a:r>
            <a:r>
              <a:rPr lang="es-CL" sz="1000" dirty="0">
                <a:solidFill>
                  <a:srgbClr val="000000"/>
                </a:solidFill>
                <a:effectLst/>
                <a:latin typeface="+mj-lt"/>
                <a:ea typeface="Arial" panose="020B0604020202020204" pitchFamily="34" charset="0"/>
              </a:rPr>
              <a:t> y adenopatías peri gástricas inespecíficas. Se solicita CA-125: levemente elevado. Evaluada por ginecología, se solicita eco transvaginal que demuestra TU ovárico bilateral GIRADS 5 y leve ascitis. Al ser re-evaluada por ginecología, se sospecha tumor de </a:t>
            </a:r>
            <a:r>
              <a:rPr lang="es-CL" sz="1000" dirty="0" err="1">
                <a:solidFill>
                  <a:srgbClr val="000000"/>
                </a:solidFill>
                <a:effectLst/>
                <a:latin typeface="+mj-lt"/>
                <a:ea typeface="Arial" panose="020B0604020202020204" pitchFamily="34" charset="0"/>
              </a:rPr>
              <a:t>Krukenberg</a:t>
            </a:r>
            <a:r>
              <a:rPr lang="es-CL" sz="1000" dirty="0">
                <a:solidFill>
                  <a:srgbClr val="000000"/>
                </a:solidFill>
                <a:effectLst/>
                <a:latin typeface="+mj-lt"/>
                <a:ea typeface="Arial" panose="020B0604020202020204" pitchFamily="34" charset="0"/>
              </a:rPr>
              <a:t> por antecedente de úlcera gástrica asociada a hallazgos en TC descritos.</a:t>
            </a:r>
            <a:endParaRPr sz="1000" b="0" i="0" u="none" strike="noStrike" cap="none" dirty="0">
              <a:solidFill>
                <a:srgbClr val="000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200"/>
              <a:buFont typeface="Arial"/>
              <a:buNone/>
            </a:pPr>
            <a:br>
              <a:rPr lang="es" sz="600" b="0" i="0" u="none" strike="noStrike" cap="none" dirty="0">
                <a:solidFill>
                  <a:schemeClr val="dk1"/>
                </a:solidFill>
                <a:latin typeface="Arial"/>
                <a:ea typeface="Arial"/>
                <a:cs typeface="Arial"/>
                <a:sym typeface="Arial"/>
              </a:rPr>
            </a:br>
            <a:endParaRPr sz="600" b="0" i="0" u="none" strike="noStrike" cap="none" dirty="0">
              <a:solidFill>
                <a:schemeClr val="dk1"/>
              </a:solidFill>
              <a:latin typeface="Arial"/>
              <a:ea typeface="Arial"/>
              <a:cs typeface="Arial"/>
              <a:sym typeface="Arial"/>
            </a:endParaRPr>
          </a:p>
        </p:txBody>
      </p:sp>
      <p:sp>
        <p:nvSpPr>
          <p:cNvPr id="132" name="Google Shape;132;p1"/>
          <p:cNvSpPr txBox="1"/>
          <p:nvPr/>
        </p:nvSpPr>
        <p:spPr>
          <a:xfrm>
            <a:off x="6161700" y="1014473"/>
            <a:ext cx="2835300" cy="4005000"/>
          </a:xfrm>
          <a:prstGeom prst="rect">
            <a:avLst/>
          </a:prstGeom>
          <a:noFill/>
          <a:ln>
            <a:noFill/>
          </a:ln>
        </p:spPr>
        <p:txBody>
          <a:bodyPr spcFirstLastPara="1" wrap="square" lIns="13300" tIns="6650" rIns="13300" bIns="6650" anchor="t" anchorCtr="0">
            <a:noAutofit/>
          </a:bodyPr>
          <a:lstStyle/>
          <a:p>
            <a:pPr lvl="0" algn="just">
              <a:buSzPts val="900"/>
            </a:pPr>
            <a:r>
              <a:rPr lang="es" sz="1200" b="1" dirty="0"/>
              <a:t>Discusión</a:t>
            </a:r>
            <a:r>
              <a:rPr lang="es" sz="1200" b="1" i="0" u="none" strike="noStrike" cap="none" dirty="0">
                <a:solidFill>
                  <a:srgbClr val="000000"/>
                </a:solidFill>
                <a:latin typeface="Arial"/>
                <a:ea typeface="Arial"/>
                <a:cs typeface="Arial"/>
                <a:sym typeface="Arial"/>
              </a:rPr>
              <a:t>:</a:t>
            </a:r>
            <a:r>
              <a:rPr lang="es" sz="1000" b="1" i="0" u="none" strike="noStrike" cap="none" dirty="0">
                <a:solidFill>
                  <a:srgbClr val="000000"/>
                </a:solidFill>
              </a:rPr>
              <a:t> </a:t>
            </a:r>
          </a:p>
          <a:p>
            <a:pPr algn="just">
              <a:buSzPts val="900"/>
            </a:pPr>
            <a:r>
              <a:rPr lang="es-CL" sz="1000" dirty="0">
                <a:solidFill>
                  <a:schemeClr val="dk1"/>
                </a:solidFill>
              </a:rPr>
              <a:t>el diagnóstico de TK implica una evaluación radiológica cuidadosa de los sitios gastrointestinales y confirmación histológica. El sitio primario más común es el estómago, lo que concuerda con el antecedente descrito anteriormente. A pesar de que los tumores primarios de ovario tienden a ser multiloculares con más frecuencia que las neoplasias secundarias en la ecografía (US) y la resonancia magnética (RM), ninguno de los métodos de imagen utilizados de forma rutinaria, incluidas la TC, la US y la RM, ha demostrado ser fiable para distinguir entre cáncer de ovario primario de las neoplasias secundarias. De esta manera, el único método fiable para distinguir a un posible TK de los tumores ováricos primarios es el examen histopatológico, preferiblemente utilizando inmunohistoquímica. Si bien es importante diferenciar su etiología primaria versus secundaria para definir un manejo adecuado, que difiere entre ambas; debido a la condición crítica de la paciente presentada en este caso, esto no fue posible.</a:t>
            </a:r>
          </a:p>
          <a:p>
            <a:pPr lvl="0" algn="just">
              <a:buSzPts val="900"/>
            </a:pPr>
            <a:r>
              <a:rPr lang="es-CL" sz="1200" b="1" dirty="0">
                <a:solidFill>
                  <a:schemeClr val="dk1"/>
                </a:solidFill>
              </a:rPr>
              <a:t>Palabras clave:  </a:t>
            </a:r>
          </a:p>
          <a:p>
            <a:pPr lvl="0" algn="just">
              <a:buSzPts val="900"/>
            </a:pPr>
            <a:r>
              <a:rPr lang="es-CL" sz="1000" dirty="0" err="1">
                <a:solidFill>
                  <a:schemeClr val="dk1"/>
                </a:solidFill>
              </a:rPr>
              <a:t>Krukenberg</a:t>
            </a:r>
            <a:r>
              <a:rPr lang="es-CL" sz="1000" dirty="0">
                <a:solidFill>
                  <a:schemeClr val="dk1"/>
                </a:solidFill>
              </a:rPr>
              <a:t>, tumor, diagnóstico.</a:t>
            </a:r>
          </a:p>
          <a:p>
            <a:pPr lvl="0" algn="just">
              <a:buSzPts val="900"/>
            </a:pPr>
            <a:endParaRPr lang="es-CL" sz="1000" b="1" dirty="0">
              <a:solidFill>
                <a:schemeClr val="dk1"/>
              </a:solidFill>
            </a:endParaRPr>
          </a:p>
          <a:p>
            <a:pPr lvl="0" algn="just">
              <a:buSzPts val="900"/>
            </a:pPr>
            <a:endParaRPr sz="900" b="0" i="0" u="none" strike="noStrike" cap="none" dirty="0">
              <a:solidFill>
                <a:schemeClr val="dk1"/>
              </a:solidFill>
              <a:latin typeface="Arial"/>
              <a:ea typeface="Arial"/>
              <a:cs typeface="Arial"/>
              <a:sym typeface="Arial"/>
            </a:endParaRPr>
          </a:p>
        </p:txBody>
      </p:sp>
      <p:sp>
        <p:nvSpPr>
          <p:cNvPr id="133" name="Google Shape;133;p1"/>
          <p:cNvSpPr/>
          <p:nvPr/>
        </p:nvSpPr>
        <p:spPr>
          <a:xfrm>
            <a:off x="203222" y="167831"/>
            <a:ext cx="1983900" cy="582600"/>
          </a:xfrm>
          <a:prstGeom prst="rect">
            <a:avLst/>
          </a:prstGeom>
          <a:solidFill>
            <a:schemeClr val="lt1"/>
          </a:solidFill>
          <a:ln>
            <a:noFill/>
          </a:ln>
        </p:spPr>
        <p:txBody>
          <a:bodyPr spcFirstLastPara="1" wrap="square" lIns="17750" tIns="8875" rIns="17750" bIns="8875" anchor="ctr" anchorCtr="0">
            <a:noAutofit/>
          </a:bodyPr>
          <a:lstStyle/>
          <a:p>
            <a:pPr marL="0" marR="0" lvl="0" indent="0" algn="ctr" rtl="0">
              <a:lnSpc>
                <a:spcPct val="100000"/>
              </a:lnSpc>
              <a:spcBef>
                <a:spcPts val="0"/>
              </a:spcBef>
              <a:spcAft>
                <a:spcPts val="0"/>
              </a:spcAft>
              <a:buClr>
                <a:srgbClr val="000000"/>
              </a:buClr>
              <a:buSzPts val="300"/>
              <a:buFont typeface="Arial"/>
              <a:buNone/>
            </a:pPr>
            <a:endParaRPr sz="300" b="0" i="0" u="none" strike="noStrike" cap="none">
              <a:solidFill>
                <a:schemeClr val="dk1"/>
              </a:solidFill>
              <a:latin typeface="Arial"/>
              <a:ea typeface="Arial"/>
              <a:cs typeface="Arial"/>
              <a:sym typeface="Arial"/>
            </a:endParaRPr>
          </a:p>
        </p:txBody>
      </p:sp>
      <p:pic>
        <p:nvPicPr>
          <p:cNvPr id="134" name="Google Shape;134;p1"/>
          <p:cNvPicPr preferRelativeResize="0"/>
          <p:nvPr/>
        </p:nvPicPr>
        <p:blipFill rotWithShape="1">
          <a:blip r:embed="rId3">
            <a:alphaModFix/>
          </a:blip>
          <a:srcRect/>
          <a:stretch/>
        </p:blipFill>
        <p:spPr>
          <a:xfrm>
            <a:off x="95850" y="76602"/>
            <a:ext cx="582162" cy="842400"/>
          </a:xfrm>
          <a:prstGeom prst="rect">
            <a:avLst/>
          </a:prstGeom>
          <a:noFill/>
          <a:ln>
            <a:noFill/>
          </a:ln>
        </p:spPr>
      </p:pic>
      <p:sp>
        <p:nvSpPr>
          <p:cNvPr id="135" name="Google Shape;135;p1"/>
          <p:cNvSpPr txBox="1"/>
          <p:nvPr/>
        </p:nvSpPr>
        <p:spPr>
          <a:xfrm>
            <a:off x="678012" y="124027"/>
            <a:ext cx="8547809" cy="654750"/>
          </a:xfrm>
          <a:prstGeom prst="rect">
            <a:avLst/>
          </a:prstGeom>
          <a:noFill/>
          <a:ln>
            <a:noFill/>
          </a:ln>
        </p:spPr>
        <p:txBody>
          <a:bodyPr spcFirstLastPara="1" wrap="square" lIns="13300" tIns="6650" rIns="13300" bIns="6650" anchor="t" anchorCtr="0">
            <a:noAutofit/>
          </a:bodyPr>
          <a:lstStyle/>
          <a:p>
            <a:pPr algn="ctr"/>
            <a:r>
              <a:rPr lang="es-CL" b="1" dirty="0"/>
              <a:t>TUMOR DE KRUKENBERG, ¿SE DEBE HACER CONFIRMACIÓN HISTOLÓGICA PARA DEFINIR SU MANEJO?</a:t>
            </a:r>
          </a:p>
          <a:p>
            <a:pPr marL="0" marR="0" lvl="0" indent="0" algn="just" rtl="0">
              <a:lnSpc>
                <a:spcPct val="100000"/>
              </a:lnSpc>
              <a:spcBef>
                <a:spcPts val="0"/>
              </a:spcBef>
              <a:spcAft>
                <a:spcPts val="0"/>
              </a:spcAft>
              <a:buClr>
                <a:schemeClr val="dk1"/>
              </a:buClr>
              <a:buSzPts val="1000"/>
              <a:buFont typeface="Arial"/>
              <a:buNone/>
            </a:pPr>
            <a:r>
              <a:rPr lang="es" sz="1100" dirty="0">
                <a:solidFill>
                  <a:schemeClr val="dk1"/>
                </a:solidFill>
              </a:rPr>
              <a:t>Cornejo T., Dávalos M., Pérez R., Monreal B., Dra. Venegas.</a:t>
            </a:r>
            <a:r>
              <a:rPr lang="es" sz="1100" b="0" i="0" u="none" strike="noStrike" cap="none" dirty="0">
                <a:solidFill>
                  <a:schemeClr val="dk1"/>
                </a:solidFill>
                <a:latin typeface="Arial"/>
                <a:ea typeface="Arial"/>
                <a:cs typeface="Arial"/>
                <a:sym typeface="Arial"/>
              </a:rPr>
              <a:t>  </a:t>
            </a:r>
            <a:endParaRPr sz="1100" dirty="0">
              <a:solidFill>
                <a:schemeClr val="dk1"/>
              </a:solidFill>
            </a:endParaRPr>
          </a:p>
          <a:p>
            <a:pPr marL="0" marR="0" lvl="0" indent="0" algn="just" rtl="0">
              <a:lnSpc>
                <a:spcPct val="100000"/>
              </a:lnSpc>
              <a:spcBef>
                <a:spcPts val="0"/>
              </a:spcBef>
              <a:spcAft>
                <a:spcPts val="0"/>
              </a:spcAft>
              <a:buClr>
                <a:schemeClr val="dk1"/>
              </a:buClr>
              <a:buSzPts val="1000"/>
              <a:buFont typeface="Arial"/>
              <a:buNone/>
            </a:pPr>
            <a:r>
              <a:rPr lang="es" sz="1100" dirty="0">
                <a:solidFill>
                  <a:schemeClr val="dk1"/>
                </a:solidFill>
              </a:rPr>
              <a:t>Complejo Hospitalario San José.</a:t>
            </a:r>
            <a:endParaRPr sz="1100" dirty="0">
              <a:solidFill>
                <a:schemeClr val="dk1"/>
              </a:solidFill>
            </a:endParaRPr>
          </a:p>
          <a:p>
            <a:pPr marL="0" marR="0" lvl="0" indent="0" algn="just" rtl="0">
              <a:lnSpc>
                <a:spcPct val="100000"/>
              </a:lnSpc>
              <a:spcBef>
                <a:spcPts val="0"/>
              </a:spcBef>
              <a:spcAft>
                <a:spcPts val="0"/>
              </a:spcAft>
              <a:buClr>
                <a:schemeClr val="dk1"/>
              </a:buClr>
              <a:buSzPts val="300"/>
              <a:buFont typeface="Arial"/>
              <a:buNone/>
            </a:pPr>
            <a:r>
              <a:rPr lang="es" sz="1100" b="0" i="0" u="none" strike="noStrike" cap="none" dirty="0">
                <a:solidFill>
                  <a:schemeClr val="dk1"/>
                </a:solidFill>
                <a:latin typeface="Arial"/>
                <a:ea typeface="Arial"/>
                <a:cs typeface="Arial"/>
                <a:sym typeface="Arial"/>
              </a:rPr>
              <a:t>Escuela de Medicina, Facultad de Ciencias Médicas, Universidad de Santiago de Chile.</a:t>
            </a:r>
            <a:endParaRPr sz="200" b="0" i="0" u="none" strike="noStrike" cap="none" dirty="0">
              <a:solidFill>
                <a:srgbClr val="000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300"/>
              <a:buFont typeface="Calibri"/>
              <a:buNone/>
            </a:pPr>
            <a:br>
              <a:rPr lang="es" sz="1300" b="0" i="0" u="none" strike="noStrike" cap="none" dirty="0">
                <a:solidFill>
                  <a:schemeClr val="dk1"/>
                </a:solidFill>
                <a:latin typeface="Calibri"/>
                <a:ea typeface="Calibri"/>
                <a:cs typeface="Calibri"/>
                <a:sym typeface="Calibri"/>
              </a:rPr>
            </a:br>
            <a:endParaRPr sz="1300" b="0" i="0" u="none" strike="noStrike" cap="none" dirty="0">
              <a:solidFill>
                <a:schemeClr val="dk1"/>
              </a:solidFill>
              <a:latin typeface="Calibri"/>
              <a:ea typeface="Calibri"/>
              <a:cs typeface="Calibri"/>
              <a:sym typeface="Calibri"/>
            </a:endParaRPr>
          </a:p>
        </p:txBody>
      </p:sp>
      <p:sp>
        <p:nvSpPr>
          <p:cNvPr id="136" name="Google Shape;136;p1"/>
          <p:cNvSpPr txBox="1"/>
          <p:nvPr/>
        </p:nvSpPr>
        <p:spPr>
          <a:xfrm>
            <a:off x="3363686" y="1083063"/>
            <a:ext cx="2746864" cy="4129500"/>
          </a:xfrm>
          <a:prstGeom prst="rect">
            <a:avLst/>
          </a:prstGeom>
          <a:noFill/>
          <a:ln>
            <a:noFill/>
          </a:ln>
        </p:spPr>
        <p:txBody>
          <a:bodyPr spcFirstLastPara="1" wrap="square" lIns="13300" tIns="6650" rIns="13300" bIns="6650" anchor="t" anchorCtr="0">
            <a:noAutofit/>
          </a:bodyPr>
          <a:lstStyle/>
          <a:p>
            <a:pPr algn="just">
              <a:buClr>
                <a:schemeClr val="dk1"/>
              </a:buClr>
              <a:buSzPts val="1200"/>
            </a:pPr>
            <a:r>
              <a:rPr lang="es-ES" sz="1200" b="1" i="0" u="none" strike="noStrike" cap="none" dirty="0">
                <a:solidFill>
                  <a:schemeClr val="dk1"/>
                </a:solidFill>
                <a:latin typeface="Arial"/>
                <a:ea typeface="Arial"/>
                <a:cs typeface="Arial"/>
                <a:sym typeface="Arial"/>
              </a:rPr>
              <a:t>Pregunta clínica</a:t>
            </a:r>
            <a:r>
              <a:rPr lang="es-ES" sz="1200" b="1" dirty="0">
                <a:solidFill>
                  <a:schemeClr val="dk1"/>
                </a:solidFill>
              </a:rPr>
              <a:t>: </a:t>
            </a:r>
          </a:p>
          <a:p>
            <a:pPr algn="just">
              <a:buClr>
                <a:schemeClr val="dk1"/>
              </a:buClr>
              <a:buSzPts val="1200"/>
            </a:pPr>
            <a:r>
              <a:rPr lang="es-ES" sz="1000" dirty="0">
                <a:solidFill>
                  <a:schemeClr val="dk1"/>
                </a:solidFill>
              </a:rPr>
              <a:t>en pacientes con sospecha de TK, ¿es necesaria la confirmación histológica para definir manejo?</a:t>
            </a:r>
          </a:p>
          <a:p>
            <a:pPr algn="just">
              <a:buClr>
                <a:schemeClr val="dk1"/>
              </a:buClr>
              <a:buSzPts val="1200"/>
            </a:pPr>
            <a:endParaRPr lang="es-ES" sz="1000" b="1" dirty="0">
              <a:solidFill>
                <a:schemeClr val="dk1"/>
              </a:solidFill>
            </a:endParaRPr>
          </a:p>
          <a:p>
            <a:pPr algn="just">
              <a:buClr>
                <a:schemeClr val="dk1"/>
              </a:buClr>
              <a:buSzPts val="1200"/>
            </a:pPr>
            <a:r>
              <a:rPr lang="es-CL" sz="1200" b="1" dirty="0">
                <a:solidFill>
                  <a:schemeClr val="dk1"/>
                </a:solidFill>
              </a:rPr>
              <a:t>Abordaje metodológico: </a:t>
            </a:r>
            <a:endParaRPr lang="es-CL" sz="1000" dirty="0"/>
          </a:p>
          <a:p>
            <a:pPr algn="just"/>
            <a:r>
              <a:rPr lang="es-ES" sz="1000" dirty="0">
                <a:latin typeface="Arial" panose="020B0604020202020204" pitchFamily="34" charset="0"/>
                <a:ea typeface="Times New Roman" panose="02020603050405020304" pitchFamily="18" charset="0"/>
                <a:cs typeface="Arial" panose="020B0604020202020204" pitchFamily="34" charset="0"/>
              </a:rPr>
              <a:t>R</a:t>
            </a:r>
            <a:r>
              <a:rPr lang="es-ES" sz="1000" dirty="0">
                <a:effectLst/>
                <a:latin typeface="Arial" panose="020B0604020202020204" pitchFamily="34" charset="0"/>
                <a:ea typeface="Times New Roman" panose="02020603050405020304" pitchFamily="18" charset="0"/>
                <a:cs typeface="Arial" panose="020B0604020202020204" pitchFamily="34" charset="0"/>
              </a:rPr>
              <a:t>evisión de la literatura médica en plataforma PubMed referente a métodos de confirmación diagnóstica en pacientes con sospecha de TK.</a:t>
            </a:r>
          </a:p>
          <a:p>
            <a:pPr algn="just"/>
            <a:endParaRPr lang="es-CL" sz="1000" dirty="0">
              <a:latin typeface="Arial" panose="020B0604020202020204" pitchFamily="34" charset="0"/>
              <a:cs typeface="Arial" panose="020B0604020202020204" pitchFamily="34" charset="0"/>
            </a:endParaRPr>
          </a:p>
          <a:p>
            <a:pPr algn="just"/>
            <a:r>
              <a:rPr lang="es-CL" sz="1000" dirty="0"/>
              <a:t> </a:t>
            </a:r>
            <a:r>
              <a:rPr lang="es-CL" sz="1200" b="1" dirty="0"/>
              <a:t>Resolución del caso:</a:t>
            </a:r>
          </a:p>
          <a:p>
            <a:pPr algn="just">
              <a:buSzPts val="900"/>
            </a:pPr>
            <a:r>
              <a:rPr lang="es-CL" sz="1000" dirty="0">
                <a:latin typeface="+mj-lt"/>
                <a:ea typeface="Arial" panose="020B0604020202020204" pitchFamily="34" charset="0"/>
              </a:rPr>
              <a:t>P</a:t>
            </a:r>
            <a:r>
              <a:rPr lang="es-CL" sz="1000" dirty="0">
                <a:effectLst/>
                <a:latin typeface="+mj-lt"/>
                <a:ea typeface="Arial" panose="020B0604020202020204" pitchFamily="34" charset="0"/>
              </a:rPr>
              <a:t>aciente evoluciona en malas condiciones generales, con requerimientos de O2 por lo que es derivada a la UCI. Se pospone confirmación histológica y se decide manejo como TK. Se propone presentar el caso a comité oncológico para cuidados paliativos una vez estabilizada la paciente.</a:t>
            </a:r>
            <a:endParaRPr sz="900" b="0" i="0" u="none" strike="noStrike" cap="none" dirty="0">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900"/>
              <a:buFont typeface="Arial"/>
              <a:buNone/>
            </a:pPr>
            <a:endParaRPr lang="es-ES" sz="900" dirty="0"/>
          </a:p>
          <a:p>
            <a:pPr marL="0" marR="0" lvl="0" indent="0" algn="just" rtl="0">
              <a:lnSpc>
                <a:spcPct val="100000"/>
              </a:lnSpc>
              <a:spcBef>
                <a:spcPts val="0"/>
              </a:spcBef>
              <a:spcAft>
                <a:spcPts val="0"/>
              </a:spcAft>
              <a:buClr>
                <a:srgbClr val="000000"/>
              </a:buClr>
              <a:buSzPts val="900"/>
              <a:buFont typeface="Arial"/>
              <a:buNone/>
            </a:pPr>
            <a:r>
              <a:rPr lang="es-CL" sz="1200" b="1" i="0" u="none" strike="noStrike" cap="none" dirty="0">
                <a:solidFill>
                  <a:schemeClr val="dk1"/>
                </a:solidFill>
              </a:rPr>
              <a:t>Referencias</a:t>
            </a:r>
            <a:r>
              <a:rPr lang="es-CL" sz="1200" i="0" u="none" strike="noStrike" cap="none" dirty="0">
                <a:solidFill>
                  <a:schemeClr val="dk1"/>
                </a:solidFill>
              </a:rPr>
              <a:t>:</a:t>
            </a:r>
          </a:p>
          <a:p>
            <a:pPr algn="just">
              <a:buSzPts val="900"/>
            </a:pPr>
            <a:r>
              <a:rPr lang="es-CL" sz="800" b="0" i="0" u="none" strike="noStrike" cap="none" dirty="0">
                <a:solidFill>
                  <a:srgbClr val="000000"/>
                </a:solidFill>
                <a:latin typeface="Arial"/>
                <a:ea typeface="Arial"/>
                <a:cs typeface="Arial"/>
                <a:sym typeface="Arial"/>
              </a:rPr>
              <a:t>Moore RG, Chung M, </a:t>
            </a:r>
            <a:r>
              <a:rPr lang="es-CL" sz="800" b="0" i="0" u="none" strike="noStrike" cap="none" dirty="0" err="1">
                <a:solidFill>
                  <a:srgbClr val="000000"/>
                </a:solidFill>
                <a:latin typeface="Arial"/>
                <a:ea typeface="Arial"/>
                <a:cs typeface="Arial"/>
                <a:sym typeface="Arial"/>
              </a:rPr>
              <a:t>Granai</a:t>
            </a:r>
            <a:r>
              <a:rPr lang="es-CL" sz="800" b="0" i="0" u="none" strike="noStrike" cap="none" dirty="0">
                <a:solidFill>
                  <a:srgbClr val="000000"/>
                </a:solidFill>
                <a:latin typeface="Arial"/>
                <a:ea typeface="Arial"/>
                <a:cs typeface="Arial"/>
                <a:sym typeface="Arial"/>
              </a:rPr>
              <a:t> CO, </a:t>
            </a:r>
            <a:r>
              <a:rPr lang="es-CL" sz="800" b="0" i="0" u="none" strike="noStrike" cap="none" dirty="0" err="1">
                <a:solidFill>
                  <a:srgbClr val="000000"/>
                </a:solidFill>
                <a:latin typeface="Arial"/>
                <a:ea typeface="Arial"/>
                <a:cs typeface="Arial"/>
                <a:sym typeface="Arial"/>
              </a:rPr>
              <a:t>Gajewski</a:t>
            </a:r>
            <a:r>
              <a:rPr lang="es-CL" sz="800" b="0" i="0" u="none" strike="noStrike" cap="none" dirty="0">
                <a:solidFill>
                  <a:srgbClr val="000000"/>
                </a:solidFill>
                <a:latin typeface="Arial"/>
                <a:ea typeface="Arial"/>
                <a:cs typeface="Arial"/>
                <a:sym typeface="Arial"/>
              </a:rPr>
              <a:t> W, </a:t>
            </a:r>
            <a:r>
              <a:rPr lang="es-CL" sz="800" b="0" i="0" u="none" strike="noStrike" cap="none" dirty="0" err="1">
                <a:solidFill>
                  <a:srgbClr val="000000"/>
                </a:solidFill>
                <a:latin typeface="Arial"/>
                <a:ea typeface="Arial"/>
                <a:cs typeface="Arial"/>
                <a:sym typeface="Arial"/>
              </a:rPr>
              <a:t>Steinhoff</a:t>
            </a:r>
            <a:r>
              <a:rPr lang="es-CL" sz="800" b="0" i="0" u="none" strike="noStrike" cap="none" dirty="0">
                <a:solidFill>
                  <a:srgbClr val="000000"/>
                </a:solidFill>
                <a:latin typeface="Arial"/>
                <a:ea typeface="Arial"/>
                <a:cs typeface="Arial"/>
                <a:sym typeface="Arial"/>
              </a:rPr>
              <a:t> MM. </a:t>
            </a:r>
            <a:r>
              <a:rPr lang="es-CL" sz="800" b="0" i="0" u="none" strike="noStrike" cap="none" dirty="0" err="1">
                <a:solidFill>
                  <a:srgbClr val="000000"/>
                </a:solidFill>
                <a:latin typeface="Arial"/>
                <a:ea typeface="Arial"/>
                <a:cs typeface="Arial"/>
                <a:sym typeface="Arial"/>
              </a:rPr>
              <a:t>Incidence</a:t>
            </a:r>
            <a:r>
              <a:rPr lang="es-CL" sz="800" b="0" i="0" u="none" strike="noStrike" cap="none" dirty="0">
                <a:solidFill>
                  <a:srgbClr val="000000"/>
                </a:solidFill>
                <a:latin typeface="Arial"/>
                <a:ea typeface="Arial"/>
                <a:cs typeface="Arial"/>
                <a:sym typeface="Arial"/>
              </a:rPr>
              <a:t> </a:t>
            </a:r>
            <a:r>
              <a:rPr lang="es-CL" sz="800" b="0" i="0" u="none" strike="noStrike" cap="none" dirty="0" err="1">
                <a:solidFill>
                  <a:srgbClr val="000000"/>
                </a:solidFill>
                <a:latin typeface="Arial"/>
                <a:ea typeface="Arial"/>
                <a:cs typeface="Arial"/>
                <a:sym typeface="Arial"/>
              </a:rPr>
              <a:t>of</a:t>
            </a:r>
            <a:r>
              <a:rPr lang="es-CL" sz="800" b="0" i="0" u="none" strike="noStrike" cap="none" dirty="0">
                <a:solidFill>
                  <a:srgbClr val="000000"/>
                </a:solidFill>
                <a:latin typeface="Arial"/>
                <a:ea typeface="Arial"/>
                <a:cs typeface="Arial"/>
                <a:sym typeface="Arial"/>
              </a:rPr>
              <a:t> </a:t>
            </a:r>
            <a:r>
              <a:rPr lang="es-CL" sz="800" b="0" i="0" u="none" strike="noStrike" cap="none" dirty="0" err="1">
                <a:solidFill>
                  <a:srgbClr val="000000"/>
                </a:solidFill>
                <a:latin typeface="Arial"/>
                <a:ea typeface="Arial"/>
                <a:cs typeface="Arial"/>
                <a:sym typeface="Arial"/>
              </a:rPr>
              <a:t>metastasis</a:t>
            </a:r>
            <a:r>
              <a:rPr lang="es-CL" sz="800" b="0" i="0" u="none" strike="noStrike" cap="none" dirty="0">
                <a:solidFill>
                  <a:srgbClr val="000000"/>
                </a:solidFill>
                <a:latin typeface="Arial"/>
                <a:ea typeface="Arial"/>
                <a:cs typeface="Arial"/>
                <a:sym typeface="Arial"/>
              </a:rPr>
              <a:t> </a:t>
            </a:r>
            <a:r>
              <a:rPr lang="es-CL" sz="800" b="0" i="0" u="none" strike="noStrike" cap="none" dirty="0" err="1">
                <a:solidFill>
                  <a:srgbClr val="000000"/>
                </a:solidFill>
                <a:latin typeface="Arial"/>
                <a:ea typeface="Arial"/>
                <a:cs typeface="Arial"/>
                <a:sym typeface="Arial"/>
              </a:rPr>
              <a:t>to</a:t>
            </a:r>
            <a:r>
              <a:rPr lang="es-CL" sz="800" b="0" i="0" u="none" strike="noStrike" cap="none" dirty="0">
                <a:solidFill>
                  <a:srgbClr val="000000"/>
                </a:solidFill>
                <a:latin typeface="Arial"/>
                <a:ea typeface="Arial"/>
                <a:cs typeface="Arial"/>
                <a:sym typeface="Arial"/>
              </a:rPr>
              <a:t> </a:t>
            </a:r>
            <a:r>
              <a:rPr lang="es-CL" sz="800" b="0" i="0" u="none" strike="noStrike" cap="none" dirty="0" err="1">
                <a:solidFill>
                  <a:srgbClr val="000000"/>
                </a:solidFill>
                <a:latin typeface="Arial"/>
                <a:ea typeface="Arial"/>
                <a:cs typeface="Arial"/>
                <a:sym typeface="Arial"/>
              </a:rPr>
              <a:t>the</a:t>
            </a:r>
            <a:r>
              <a:rPr lang="es-CL" sz="800" b="0" i="0" u="none" strike="noStrike" cap="none" dirty="0">
                <a:solidFill>
                  <a:srgbClr val="000000"/>
                </a:solidFill>
                <a:latin typeface="Arial"/>
                <a:ea typeface="Arial"/>
                <a:cs typeface="Arial"/>
                <a:sym typeface="Arial"/>
              </a:rPr>
              <a:t> </a:t>
            </a:r>
            <a:r>
              <a:rPr lang="es-CL" sz="800" b="0" i="0" u="none" strike="noStrike" cap="none" dirty="0" err="1">
                <a:solidFill>
                  <a:srgbClr val="000000"/>
                </a:solidFill>
                <a:latin typeface="Arial"/>
                <a:ea typeface="Arial"/>
                <a:cs typeface="Arial"/>
                <a:sym typeface="Arial"/>
              </a:rPr>
              <a:t>ovaries</a:t>
            </a:r>
            <a:r>
              <a:rPr lang="es-CL" sz="800" b="0" i="0" u="none" strike="noStrike" cap="none" dirty="0">
                <a:solidFill>
                  <a:srgbClr val="000000"/>
                </a:solidFill>
                <a:latin typeface="Arial"/>
                <a:ea typeface="Arial"/>
                <a:cs typeface="Arial"/>
                <a:sym typeface="Arial"/>
              </a:rPr>
              <a:t> </a:t>
            </a:r>
            <a:r>
              <a:rPr lang="es-CL" sz="800" b="0" i="0" u="none" strike="noStrike" cap="none" dirty="0" err="1">
                <a:solidFill>
                  <a:srgbClr val="000000"/>
                </a:solidFill>
                <a:latin typeface="Arial"/>
                <a:ea typeface="Arial"/>
                <a:cs typeface="Arial"/>
                <a:sym typeface="Arial"/>
              </a:rPr>
              <a:t>from</a:t>
            </a:r>
            <a:r>
              <a:rPr lang="es-CL" sz="800" b="0" i="0" u="none" strike="noStrike" cap="none" dirty="0">
                <a:solidFill>
                  <a:srgbClr val="000000"/>
                </a:solidFill>
                <a:latin typeface="Arial"/>
                <a:ea typeface="Arial"/>
                <a:cs typeface="Arial"/>
                <a:sym typeface="Arial"/>
              </a:rPr>
              <a:t> </a:t>
            </a:r>
            <a:r>
              <a:rPr lang="es-CL" sz="800" b="0" i="0" u="none" strike="noStrike" cap="none" dirty="0" err="1">
                <a:solidFill>
                  <a:srgbClr val="000000"/>
                </a:solidFill>
                <a:latin typeface="Arial"/>
                <a:ea typeface="Arial"/>
                <a:cs typeface="Arial"/>
                <a:sym typeface="Arial"/>
              </a:rPr>
              <a:t>nongenital</a:t>
            </a:r>
            <a:r>
              <a:rPr lang="es-CL" sz="800" b="0" i="0" u="none" strike="noStrike" cap="none" dirty="0">
                <a:solidFill>
                  <a:srgbClr val="000000"/>
                </a:solidFill>
                <a:latin typeface="Arial"/>
                <a:ea typeface="Arial"/>
                <a:cs typeface="Arial"/>
                <a:sym typeface="Arial"/>
              </a:rPr>
              <a:t> </a:t>
            </a:r>
            <a:r>
              <a:rPr lang="es-CL" sz="800" b="0" i="0" u="none" strike="noStrike" cap="none" dirty="0" err="1">
                <a:solidFill>
                  <a:srgbClr val="000000"/>
                </a:solidFill>
                <a:latin typeface="Arial"/>
                <a:ea typeface="Arial"/>
                <a:cs typeface="Arial"/>
                <a:sym typeface="Arial"/>
              </a:rPr>
              <a:t>tract</a:t>
            </a:r>
            <a:r>
              <a:rPr lang="es-CL" sz="800" b="0" i="0" u="none" strike="noStrike" cap="none" dirty="0">
                <a:solidFill>
                  <a:srgbClr val="000000"/>
                </a:solidFill>
                <a:latin typeface="Arial"/>
                <a:ea typeface="Arial"/>
                <a:cs typeface="Arial"/>
                <a:sym typeface="Arial"/>
              </a:rPr>
              <a:t> </a:t>
            </a:r>
            <a:r>
              <a:rPr lang="es-CL" sz="800" b="0" i="0" u="none" strike="noStrike" cap="none" dirty="0" err="1">
                <a:solidFill>
                  <a:srgbClr val="000000"/>
                </a:solidFill>
                <a:latin typeface="Arial"/>
                <a:ea typeface="Arial"/>
                <a:cs typeface="Arial"/>
                <a:sym typeface="Arial"/>
              </a:rPr>
              <a:t>primary</a:t>
            </a:r>
            <a:r>
              <a:rPr lang="es-CL" sz="800" b="0" i="0" u="none" strike="noStrike" cap="none" dirty="0">
                <a:solidFill>
                  <a:srgbClr val="000000"/>
                </a:solidFill>
                <a:latin typeface="Arial"/>
                <a:ea typeface="Arial"/>
                <a:cs typeface="Arial"/>
                <a:sym typeface="Arial"/>
              </a:rPr>
              <a:t> </a:t>
            </a:r>
            <a:r>
              <a:rPr lang="es-CL" sz="800" b="0" i="0" u="none" strike="noStrike" cap="none" dirty="0" err="1">
                <a:solidFill>
                  <a:srgbClr val="000000"/>
                </a:solidFill>
                <a:latin typeface="Arial"/>
                <a:ea typeface="Arial"/>
                <a:cs typeface="Arial"/>
                <a:sym typeface="Arial"/>
              </a:rPr>
              <a:t>tumors</a:t>
            </a:r>
            <a:r>
              <a:rPr lang="es-CL" sz="800" b="0" i="0" u="none" strike="noStrike" cap="none" dirty="0">
                <a:solidFill>
                  <a:srgbClr val="000000"/>
                </a:solidFill>
                <a:latin typeface="Arial"/>
                <a:ea typeface="Arial"/>
                <a:cs typeface="Arial"/>
                <a:sym typeface="Arial"/>
              </a:rPr>
              <a:t>. </a:t>
            </a:r>
            <a:r>
              <a:rPr lang="es-CL" sz="800" b="0" i="0" u="none" strike="noStrike" cap="none" dirty="0" err="1">
                <a:solidFill>
                  <a:srgbClr val="000000"/>
                </a:solidFill>
                <a:latin typeface="Arial"/>
                <a:ea typeface="Arial"/>
                <a:cs typeface="Arial"/>
                <a:sym typeface="Arial"/>
              </a:rPr>
              <a:t>Gynecol</a:t>
            </a:r>
            <a:r>
              <a:rPr lang="es-CL" sz="800" b="0" i="0" u="none" strike="noStrike" cap="none" dirty="0">
                <a:solidFill>
                  <a:srgbClr val="000000"/>
                </a:solidFill>
                <a:latin typeface="Arial"/>
                <a:ea typeface="Arial"/>
                <a:cs typeface="Arial"/>
                <a:sym typeface="Arial"/>
              </a:rPr>
              <a:t> Oncol. 2004 Apr;93(1):87-91. </a:t>
            </a:r>
            <a:r>
              <a:rPr lang="es-CL" sz="800" b="0" i="0" u="none" strike="noStrike" cap="none" dirty="0" err="1">
                <a:solidFill>
                  <a:srgbClr val="000000"/>
                </a:solidFill>
                <a:latin typeface="Arial"/>
                <a:ea typeface="Arial"/>
                <a:cs typeface="Arial"/>
                <a:sym typeface="Arial"/>
              </a:rPr>
              <a:t>doi</a:t>
            </a:r>
            <a:r>
              <a:rPr lang="es-CL" sz="800" b="0" i="0" u="none" strike="noStrike" cap="none" dirty="0">
                <a:solidFill>
                  <a:srgbClr val="000000"/>
                </a:solidFill>
                <a:latin typeface="Arial"/>
                <a:ea typeface="Arial"/>
                <a:cs typeface="Arial"/>
                <a:sym typeface="Arial"/>
              </a:rPr>
              <a:t>: 10.1016/j.ygyno.2003.12.039. PMID: 15047218.</a:t>
            </a:r>
          </a:p>
          <a:p>
            <a:pPr algn="just">
              <a:buSzPts val="900"/>
            </a:pPr>
            <a:r>
              <a:rPr lang="es-CL" sz="800" b="0" i="0" u="none" strike="noStrike" cap="none" dirty="0" err="1">
                <a:solidFill>
                  <a:srgbClr val="000000"/>
                </a:solidFill>
                <a:latin typeface="Arial"/>
                <a:ea typeface="Arial"/>
                <a:cs typeface="Arial"/>
                <a:sym typeface="Arial"/>
              </a:rPr>
              <a:t>Aziz</a:t>
            </a:r>
            <a:r>
              <a:rPr lang="es-CL" sz="800" b="0" i="0" u="none" strike="noStrike" cap="none" dirty="0">
                <a:solidFill>
                  <a:srgbClr val="000000"/>
                </a:solidFill>
                <a:latin typeface="Arial"/>
                <a:ea typeface="Arial"/>
                <a:cs typeface="Arial"/>
                <a:sym typeface="Arial"/>
              </a:rPr>
              <a:t> M, </a:t>
            </a:r>
            <a:r>
              <a:rPr lang="es-CL" sz="800" b="0" i="0" u="none" strike="noStrike" cap="none" dirty="0" err="1">
                <a:solidFill>
                  <a:srgbClr val="000000"/>
                </a:solidFill>
                <a:latin typeface="Arial"/>
                <a:ea typeface="Arial"/>
                <a:cs typeface="Arial"/>
                <a:sym typeface="Arial"/>
              </a:rPr>
              <a:t>Killeen</a:t>
            </a:r>
            <a:r>
              <a:rPr lang="es-CL" sz="800" b="0" i="0" u="none" strike="noStrike" cap="none" dirty="0">
                <a:solidFill>
                  <a:srgbClr val="000000"/>
                </a:solidFill>
                <a:latin typeface="Arial"/>
                <a:ea typeface="Arial"/>
                <a:cs typeface="Arial"/>
                <a:sym typeface="Arial"/>
              </a:rPr>
              <a:t> RB, </a:t>
            </a:r>
            <a:r>
              <a:rPr lang="es-CL" sz="800" b="0" i="0" u="none" strike="noStrike" cap="none" dirty="0" err="1">
                <a:solidFill>
                  <a:srgbClr val="000000"/>
                </a:solidFill>
                <a:latin typeface="Arial"/>
                <a:ea typeface="Arial"/>
                <a:cs typeface="Arial"/>
                <a:sym typeface="Arial"/>
              </a:rPr>
              <a:t>Kasi</a:t>
            </a:r>
            <a:r>
              <a:rPr lang="es-CL" sz="800" b="0" i="0" u="none" strike="noStrike" cap="none" dirty="0">
                <a:solidFill>
                  <a:srgbClr val="000000"/>
                </a:solidFill>
                <a:latin typeface="Arial"/>
                <a:ea typeface="Arial"/>
                <a:cs typeface="Arial"/>
                <a:sym typeface="Arial"/>
              </a:rPr>
              <a:t> A. </a:t>
            </a:r>
            <a:r>
              <a:rPr lang="es-CL" sz="800" b="0" i="0" u="none" strike="noStrike" cap="none" dirty="0" err="1">
                <a:solidFill>
                  <a:srgbClr val="000000"/>
                </a:solidFill>
                <a:latin typeface="Arial"/>
                <a:ea typeface="Arial"/>
                <a:cs typeface="Arial"/>
                <a:sym typeface="Arial"/>
              </a:rPr>
              <a:t>Krukenberg</a:t>
            </a:r>
            <a:r>
              <a:rPr lang="es-CL" sz="800" b="0" i="0" u="none" strike="noStrike" cap="none" dirty="0">
                <a:solidFill>
                  <a:srgbClr val="000000"/>
                </a:solidFill>
                <a:latin typeface="Arial"/>
                <a:ea typeface="Arial"/>
                <a:cs typeface="Arial"/>
                <a:sym typeface="Arial"/>
              </a:rPr>
              <a:t> Tumor. 2022 May 28. In: </a:t>
            </a:r>
            <a:r>
              <a:rPr lang="es-CL" sz="800" b="0" i="0" u="none" strike="noStrike" cap="none" dirty="0" err="1">
                <a:solidFill>
                  <a:srgbClr val="000000"/>
                </a:solidFill>
                <a:latin typeface="Arial"/>
                <a:ea typeface="Arial"/>
                <a:cs typeface="Arial"/>
                <a:sym typeface="Arial"/>
              </a:rPr>
              <a:t>StatPearls</a:t>
            </a:r>
            <a:r>
              <a:rPr lang="es-CL" sz="800" b="0" i="0" u="none" strike="noStrike" cap="none" dirty="0">
                <a:solidFill>
                  <a:srgbClr val="000000"/>
                </a:solidFill>
                <a:latin typeface="Arial"/>
                <a:ea typeface="Arial"/>
                <a:cs typeface="Arial"/>
                <a:sym typeface="Arial"/>
              </a:rPr>
              <a:t> [Internet]. </a:t>
            </a:r>
            <a:r>
              <a:rPr lang="es-CL" sz="800" b="0" i="0" u="none" strike="noStrike" cap="none" dirty="0" err="1">
                <a:solidFill>
                  <a:srgbClr val="000000"/>
                </a:solidFill>
                <a:latin typeface="Arial"/>
                <a:ea typeface="Arial"/>
                <a:cs typeface="Arial"/>
                <a:sym typeface="Arial"/>
              </a:rPr>
              <a:t>Treasure</a:t>
            </a:r>
            <a:r>
              <a:rPr lang="es-CL" sz="800" b="0" i="0" u="none" strike="noStrike" cap="none" dirty="0">
                <a:solidFill>
                  <a:srgbClr val="000000"/>
                </a:solidFill>
                <a:latin typeface="Arial"/>
                <a:ea typeface="Arial"/>
                <a:cs typeface="Arial"/>
                <a:sym typeface="Arial"/>
              </a:rPr>
              <a:t> Island (FL): </a:t>
            </a:r>
            <a:r>
              <a:rPr lang="es-CL" sz="800" b="0" i="0" u="none" strike="noStrike" cap="none" dirty="0" err="1">
                <a:solidFill>
                  <a:srgbClr val="000000"/>
                </a:solidFill>
                <a:latin typeface="Arial"/>
                <a:ea typeface="Arial"/>
                <a:cs typeface="Arial"/>
                <a:sym typeface="Arial"/>
              </a:rPr>
              <a:t>StatPearls</a:t>
            </a:r>
            <a:r>
              <a:rPr lang="es-CL" sz="800" b="0" i="0" u="none" strike="noStrike" cap="none" dirty="0">
                <a:solidFill>
                  <a:srgbClr val="000000"/>
                </a:solidFill>
                <a:latin typeface="Arial"/>
                <a:ea typeface="Arial"/>
                <a:cs typeface="Arial"/>
                <a:sym typeface="Arial"/>
              </a:rPr>
              <a:t> Publishing; 2022 Jan–. PMID: 29489206.</a:t>
            </a:r>
            <a:endParaRPr sz="800" b="0" i="0" u="none" strike="noStrike" cap="none" dirty="0">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900"/>
              <a:buFont typeface="Arial"/>
              <a:buNone/>
            </a:pPr>
            <a:endParaRPr sz="900" b="0" i="0" u="none" strike="noStrike" cap="none" dirty="0">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900"/>
              <a:buFont typeface="Arial"/>
              <a:buNone/>
            </a:pPr>
            <a:endParaRPr sz="900" b="0" i="0" u="none" strike="noStrike" cap="none" dirty="0">
              <a:solidFill>
                <a:srgbClr val="000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200"/>
              <a:buFont typeface="Arial"/>
              <a:buNone/>
            </a:pPr>
            <a:endParaRPr sz="800" b="0" i="0" u="none" strike="noStrike" cap="none" dirty="0">
              <a:solidFill>
                <a:schemeClr val="dk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TotalTime>
  <Words>602</Words>
  <Application>Microsoft Office PowerPoint</Application>
  <PresentationFormat>Presentación en pantalla (16:9)</PresentationFormat>
  <Paragraphs>29</Paragraphs>
  <Slides>1</Slides>
  <Notes>1</Notes>
  <HiddenSlides>0</HiddenSlides>
  <MMClips>0</MMClips>
  <ScaleCrop>false</ScaleCrop>
  <HeadingPairs>
    <vt:vector size="6" baseType="variant">
      <vt:variant>
        <vt:lpstr>Fuentes usadas</vt:lpstr>
      </vt:variant>
      <vt:variant>
        <vt:i4>3</vt:i4>
      </vt:variant>
      <vt:variant>
        <vt:lpstr>Tema</vt:lpstr>
      </vt:variant>
      <vt:variant>
        <vt:i4>2</vt:i4>
      </vt:variant>
      <vt:variant>
        <vt:lpstr>Títulos de diapositiva</vt:lpstr>
      </vt:variant>
      <vt:variant>
        <vt:i4>1</vt:i4>
      </vt:variant>
    </vt:vector>
  </HeadingPairs>
  <TitlesOfParts>
    <vt:vector size="6" baseType="lpstr">
      <vt:lpstr>Arial</vt:lpstr>
      <vt:lpstr>Calibri</vt:lpstr>
      <vt:lpstr>Times New Roman</vt:lpstr>
      <vt:lpstr>Office Theme</vt:lpstr>
      <vt:lpstr>Simple Light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Javier Valdivia Olguin</dc:creator>
  <cp:lastModifiedBy>Javier Valdivia Olguin</cp:lastModifiedBy>
  <cp:revision>7</cp:revision>
  <dcterms:modified xsi:type="dcterms:W3CDTF">2022-11-18T22:41:50Z</dcterms:modified>
</cp:coreProperties>
</file>