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32399288" cy="43200638"/>
  <p:notesSz cx="6858000" cy="9144000"/>
  <p:defaultTextStyle>
    <a:defPPr>
      <a:defRPr lang="en-US"/>
    </a:defPPr>
    <a:lvl1pPr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2557440"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511487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767231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022975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12787198"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15344638"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17902077"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20459517"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 d="100"/>
          <a:sy n="10" d="100"/>
        </p:scale>
        <p:origin x="2188" y="64"/>
      </p:cViewPr>
      <p:guideLst>
        <p:guide orient="horz" pos="13607"/>
        <p:guide pos="102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4" y="13420212"/>
            <a:ext cx="27539395" cy="9260135"/>
          </a:xfrm>
        </p:spPr>
        <p:txBody>
          <a:bodyPr/>
          <a:lstStyle/>
          <a:p>
            <a:r>
              <a:rPr lang="es-ES_tradnl"/>
              <a:t>Click to edit Master title style</a:t>
            </a:r>
            <a:endParaRPr lang="en-US"/>
          </a:p>
        </p:txBody>
      </p:sp>
      <p:sp>
        <p:nvSpPr>
          <p:cNvPr id="3" name="Subtitle 2"/>
          <p:cNvSpPr>
            <a:spLocks noGrp="1"/>
          </p:cNvSpPr>
          <p:nvPr>
            <p:ph type="subTitle" idx="1"/>
          </p:nvPr>
        </p:nvSpPr>
        <p:spPr>
          <a:xfrm>
            <a:off x="4859894" y="24480362"/>
            <a:ext cx="22679502" cy="11040163"/>
          </a:xfrm>
        </p:spPr>
        <p:txBody>
          <a:bodyPr/>
          <a:lstStyle>
            <a:lvl1pPr marL="0" indent="0" algn="ctr">
              <a:buNone/>
              <a:defRPr>
                <a:solidFill>
                  <a:schemeClr val="tx1">
                    <a:tint val="75000"/>
                  </a:schemeClr>
                </a:solidFill>
              </a:defRPr>
            </a:lvl1pPr>
            <a:lvl2pPr marL="122056" indent="0" algn="ctr">
              <a:buNone/>
              <a:defRPr>
                <a:solidFill>
                  <a:schemeClr val="tx1">
                    <a:tint val="75000"/>
                  </a:schemeClr>
                </a:solidFill>
              </a:defRPr>
            </a:lvl2pPr>
            <a:lvl3pPr marL="244110" indent="0" algn="ctr">
              <a:buNone/>
              <a:defRPr>
                <a:solidFill>
                  <a:schemeClr val="tx1">
                    <a:tint val="75000"/>
                  </a:schemeClr>
                </a:solidFill>
              </a:defRPr>
            </a:lvl3pPr>
            <a:lvl4pPr marL="366166" indent="0" algn="ctr">
              <a:buNone/>
              <a:defRPr>
                <a:solidFill>
                  <a:schemeClr val="tx1">
                    <a:tint val="75000"/>
                  </a:schemeClr>
                </a:solidFill>
              </a:defRPr>
            </a:lvl4pPr>
            <a:lvl5pPr marL="488221" indent="0" algn="ctr">
              <a:buNone/>
              <a:defRPr>
                <a:solidFill>
                  <a:schemeClr val="tx1">
                    <a:tint val="75000"/>
                  </a:schemeClr>
                </a:solidFill>
              </a:defRPr>
            </a:lvl5pPr>
            <a:lvl6pPr marL="610277" indent="0" algn="ctr">
              <a:buNone/>
              <a:defRPr>
                <a:solidFill>
                  <a:schemeClr val="tx1">
                    <a:tint val="75000"/>
                  </a:schemeClr>
                </a:solidFill>
              </a:defRPr>
            </a:lvl6pPr>
            <a:lvl7pPr marL="732331" indent="0" algn="ctr">
              <a:buNone/>
              <a:defRPr>
                <a:solidFill>
                  <a:schemeClr val="tx1">
                    <a:tint val="75000"/>
                  </a:schemeClr>
                </a:solidFill>
              </a:defRPr>
            </a:lvl7pPr>
            <a:lvl8pPr marL="854387" indent="0" algn="ctr">
              <a:buNone/>
              <a:defRPr>
                <a:solidFill>
                  <a:schemeClr val="tx1">
                    <a:tint val="75000"/>
                  </a:schemeClr>
                </a:solidFill>
              </a:defRPr>
            </a:lvl8pPr>
            <a:lvl9pPr marL="976442" indent="0" algn="ctr">
              <a:buNone/>
              <a:defRPr>
                <a:solidFill>
                  <a:schemeClr val="tx1">
                    <a:tint val="75000"/>
                  </a:schemeClr>
                </a:solidFill>
              </a:defRPr>
            </a:lvl9pPr>
          </a:lstStyle>
          <a:p>
            <a:r>
              <a:rPr lang="es-ES_tradnl"/>
              <a:t>Click to edit Master subtitle style</a:t>
            </a:r>
            <a:endParaRPr lang="en-US"/>
          </a:p>
        </p:txBody>
      </p:sp>
      <p:sp>
        <p:nvSpPr>
          <p:cNvPr id="4" name="Date Placeholder 3">
            <a:extLst>
              <a:ext uri="{FF2B5EF4-FFF2-40B4-BE49-F238E27FC236}">
                <a16:creationId xmlns:a16="http://schemas.microsoft.com/office/drawing/2014/main" id="{14FA39C1-0B64-40EB-BCB3-51DCABD1A637}"/>
              </a:ext>
            </a:extLst>
          </p:cNvPr>
          <p:cNvSpPr>
            <a:spLocks noGrp="1"/>
          </p:cNvSpPr>
          <p:nvPr>
            <p:ph type="dt" sz="half" idx="10"/>
          </p:nvPr>
        </p:nvSpPr>
        <p:spPr/>
        <p:txBody>
          <a:bodyPr/>
          <a:lstStyle>
            <a:lvl1pPr>
              <a:defRPr/>
            </a:lvl1pPr>
          </a:lstStyle>
          <a:p>
            <a:fld id="{49DA8000-DC21-4AA0-8D47-E9DDAF735513}"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3D10586A-DABA-4F1A-B332-B11870D66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F95A-20AB-4F58-9F2F-29461568D1F6}"/>
              </a:ext>
            </a:extLst>
          </p:cNvPr>
          <p:cNvSpPr>
            <a:spLocks noGrp="1"/>
          </p:cNvSpPr>
          <p:nvPr>
            <p:ph type="sldNum" sz="quarter" idx="12"/>
          </p:nvPr>
        </p:nvSpPr>
        <p:spPr/>
        <p:txBody>
          <a:bodyPr/>
          <a:lstStyle>
            <a:lvl1pPr>
              <a:defRPr/>
            </a:lvl1pPr>
          </a:lstStyle>
          <a:p>
            <a:fld id="{10DD0443-3519-43B1-A132-CB3B1B3E1106}" type="slidenum">
              <a:rPr lang="en-US" altLang="es-CL"/>
              <a:pPr/>
              <a:t>‹Nº›</a:t>
            </a:fld>
            <a:endParaRPr lang="en-US" altLang="es-CL"/>
          </a:p>
        </p:txBody>
      </p:sp>
    </p:spTree>
    <p:extLst>
      <p:ext uri="{BB962C8B-B14F-4D97-AF65-F5344CB8AC3E}">
        <p14:creationId xmlns:p14="http://schemas.microsoft.com/office/powerpoint/2010/main" val="251031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9CD8E8B5-8F01-4E27-8FA0-7B5BAD4BE301}"/>
              </a:ext>
            </a:extLst>
          </p:cNvPr>
          <p:cNvSpPr>
            <a:spLocks noGrp="1"/>
          </p:cNvSpPr>
          <p:nvPr>
            <p:ph type="dt" sz="half" idx="10"/>
          </p:nvPr>
        </p:nvSpPr>
        <p:spPr/>
        <p:txBody>
          <a:bodyPr/>
          <a:lstStyle>
            <a:lvl1pPr>
              <a:defRPr/>
            </a:lvl1pPr>
          </a:lstStyle>
          <a:p>
            <a:fld id="{504810B8-BC0E-44CC-9FFE-2F9ACAD66768}"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0C1AFE0A-9D4A-4351-8829-B3AB3D5358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CDCE9D-2E00-4C6F-9B70-AD20104D6BF8}"/>
              </a:ext>
            </a:extLst>
          </p:cNvPr>
          <p:cNvSpPr>
            <a:spLocks noGrp="1"/>
          </p:cNvSpPr>
          <p:nvPr>
            <p:ph type="sldNum" sz="quarter" idx="12"/>
          </p:nvPr>
        </p:nvSpPr>
        <p:spPr/>
        <p:txBody>
          <a:bodyPr/>
          <a:lstStyle>
            <a:lvl1pPr>
              <a:defRPr/>
            </a:lvl1pPr>
          </a:lstStyle>
          <a:p>
            <a:fld id="{F70654AF-894B-4247-A39C-45A00C28BFBE}" type="slidenum">
              <a:rPr lang="en-US" altLang="es-CL"/>
              <a:pPr/>
              <a:t>‹Nº›</a:t>
            </a:fld>
            <a:endParaRPr lang="en-US" altLang="es-CL"/>
          </a:p>
        </p:txBody>
      </p:sp>
    </p:spTree>
    <p:extLst>
      <p:ext uri="{BB962C8B-B14F-4D97-AF65-F5344CB8AC3E}">
        <p14:creationId xmlns:p14="http://schemas.microsoft.com/office/powerpoint/2010/main" val="416011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89482" y="1730046"/>
            <a:ext cx="7289842" cy="36860543"/>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1619965" y="1730046"/>
            <a:ext cx="21329535" cy="36860543"/>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C7E16189-4E0C-480A-9829-C6DEC5642EE5}"/>
              </a:ext>
            </a:extLst>
          </p:cNvPr>
          <p:cNvSpPr>
            <a:spLocks noGrp="1"/>
          </p:cNvSpPr>
          <p:nvPr>
            <p:ph type="dt" sz="half" idx="10"/>
          </p:nvPr>
        </p:nvSpPr>
        <p:spPr/>
        <p:txBody>
          <a:bodyPr/>
          <a:lstStyle>
            <a:lvl1pPr>
              <a:defRPr/>
            </a:lvl1pPr>
          </a:lstStyle>
          <a:p>
            <a:fld id="{D22B92D5-DCDA-4CA0-8E52-4993CDA510FE}"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1060019F-F8FF-416D-8DB5-30298FA40C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7D79C0-667E-4856-BE57-36A5DF7512F0}"/>
              </a:ext>
            </a:extLst>
          </p:cNvPr>
          <p:cNvSpPr>
            <a:spLocks noGrp="1"/>
          </p:cNvSpPr>
          <p:nvPr>
            <p:ph type="sldNum" sz="quarter" idx="12"/>
          </p:nvPr>
        </p:nvSpPr>
        <p:spPr/>
        <p:txBody>
          <a:bodyPr/>
          <a:lstStyle>
            <a:lvl1pPr>
              <a:defRPr/>
            </a:lvl1pPr>
          </a:lstStyle>
          <a:p>
            <a:fld id="{0B15ADFB-735D-42CF-BB68-2F8B5387785D}" type="slidenum">
              <a:rPr lang="en-US" altLang="es-CL"/>
              <a:pPr/>
              <a:t>‹Nº›</a:t>
            </a:fld>
            <a:endParaRPr lang="en-US" altLang="es-CL"/>
          </a:p>
        </p:txBody>
      </p:sp>
    </p:spTree>
    <p:extLst>
      <p:ext uri="{BB962C8B-B14F-4D97-AF65-F5344CB8AC3E}">
        <p14:creationId xmlns:p14="http://schemas.microsoft.com/office/powerpoint/2010/main" val="27169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E519419A-BCD6-402D-ADDA-35F77E237723}"/>
              </a:ext>
            </a:extLst>
          </p:cNvPr>
          <p:cNvSpPr>
            <a:spLocks noGrp="1"/>
          </p:cNvSpPr>
          <p:nvPr>
            <p:ph type="dt" sz="half" idx="10"/>
          </p:nvPr>
        </p:nvSpPr>
        <p:spPr/>
        <p:txBody>
          <a:bodyPr/>
          <a:lstStyle>
            <a:lvl1pPr>
              <a:defRPr/>
            </a:lvl1pPr>
          </a:lstStyle>
          <a:p>
            <a:fld id="{30D1A623-C8FF-4ED0-A0BD-F802E9773BE0}"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2F9A5A1C-82F4-4CFE-93BB-74633D91F0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396D5E-A61C-4199-965B-E06429D99D9F}"/>
              </a:ext>
            </a:extLst>
          </p:cNvPr>
          <p:cNvSpPr>
            <a:spLocks noGrp="1"/>
          </p:cNvSpPr>
          <p:nvPr>
            <p:ph type="sldNum" sz="quarter" idx="12"/>
          </p:nvPr>
        </p:nvSpPr>
        <p:spPr/>
        <p:txBody>
          <a:bodyPr/>
          <a:lstStyle>
            <a:lvl1pPr>
              <a:defRPr/>
            </a:lvl1pPr>
          </a:lstStyle>
          <a:p>
            <a:fld id="{D50E1481-4EE7-4C37-BC2E-8D8DBA1500A3}" type="slidenum">
              <a:rPr lang="en-US" altLang="es-CL"/>
              <a:pPr/>
              <a:t>‹Nº›</a:t>
            </a:fld>
            <a:endParaRPr lang="en-US" altLang="es-CL"/>
          </a:p>
        </p:txBody>
      </p:sp>
    </p:spTree>
    <p:extLst>
      <p:ext uri="{BB962C8B-B14F-4D97-AF65-F5344CB8AC3E}">
        <p14:creationId xmlns:p14="http://schemas.microsoft.com/office/powerpoint/2010/main" val="32694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4" y="27760411"/>
            <a:ext cx="27539395" cy="8580127"/>
          </a:xfrm>
        </p:spPr>
        <p:txBody>
          <a:bodyPr anchor="t"/>
          <a:lstStyle>
            <a:lvl1pPr algn="l">
              <a:defRPr sz="1068" b="1" cap="all"/>
            </a:lvl1pPr>
          </a:lstStyle>
          <a:p>
            <a:r>
              <a:rPr lang="es-ES_tradnl"/>
              <a:t>Click to edit Master title style</a:t>
            </a:r>
            <a:endParaRPr lang="en-US"/>
          </a:p>
        </p:txBody>
      </p:sp>
      <p:sp>
        <p:nvSpPr>
          <p:cNvPr id="3" name="Text Placeholder 2"/>
          <p:cNvSpPr>
            <a:spLocks noGrp="1"/>
          </p:cNvSpPr>
          <p:nvPr>
            <p:ph type="body" idx="1"/>
          </p:nvPr>
        </p:nvSpPr>
        <p:spPr>
          <a:xfrm>
            <a:off x="2559324" y="18310289"/>
            <a:ext cx="27539395" cy="9450135"/>
          </a:xfrm>
        </p:spPr>
        <p:txBody>
          <a:bodyPr anchor="b"/>
          <a:lstStyle>
            <a:lvl1pPr marL="0" indent="0">
              <a:buNone/>
              <a:defRPr sz="534">
                <a:solidFill>
                  <a:schemeClr val="tx1">
                    <a:tint val="75000"/>
                  </a:schemeClr>
                </a:solidFill>
              </a:defRPr>
            </a:lvl1pPr>
            <a:lvl2pPr marL="122056" indent="0">
              <a:buNone/>
              <a:defRPr sz="480">
                <a:solidFill>
                  <a:schemeClr val="tx1">
                    <a:tint val="75000"/>
                  </a:schemeClr>
                </a:solidFill>
              </a:defRPr>
            </a:lvl2pPr>
            <a:lvl3pPr marL="244110" indent="0">
              <a:buNone/>
              <a:defRPr sz="428">
                <a:solidFill>
                  <a:schemeClr val="tx1">
                    <a:tint val="75000"/>
                  </a:schemeClr>
                </a:solidFill>
              </a:defRPr>
            </a:lvl3pPr>
            <a:lvl4pPr marL="366166" indent="0">
              <a:buNone/>
              <a:defRPr sz="374">
                <a:solidFill>
                  <a:schemeClr val="tx1">
                    <a:tint val="75000"/>
                  </a:schemeClr>
                </a:solidFill>
              </a:defRPr>
            </a:lvl4pPr>
            <a:lvl5pPr marL="488221" indent="0">
              <a:buNone/>
              <a:defRPr sz="374">
                <a:solidFill>
                  <a:schemeClr val="tx1">
                    <a:tint val="75000"/>
                  </a:schemeClr>
                </a:solidFill>
              </a:defRPr>
            </a:lvl5pPr>
            <a:lvl6pPr marL="610277" indent="0">
              <a:buNone/>
              <a:defRPr sz="374">
                <a:solidFill>
                  <a:schemeClr val="tx1">
                    <a:tint val="75000"/>
                  </a:schemeClr>
                </a:solidFill>
              </a:defRPr>
            </a:lvl6pPr>
            <a:lvl7pPr marL="732331" indent="0">
              <a:buNone/>
              <a:defRPr sz="374">
                <a:solidFill>
                  <a:schemeClr val="tx1">
                    <a:tint val="75000"/>
                  </a:schemeClr>
                </a:solidFill>
              </a:defRPr>
            </a:lvl7pPr>
            <a:lvl8pPr marL="854387" indent="0">
              <a:buNone/>
              <a:defRPr sz="374">
                <a:solidFill>
                  <a:schemeClr val="tx1">
                    <a:tint val="75000"/>
                  </a:schemeClr>
                </a:solidFill>
              </a:defRPr>
            </a:lvl8pPr>
            <a:lvl9pPr marL="976442" indent="0">
              <a:buNone/>
              <a:defRPr sz="374">
                <a:solidFill>
                  <a:schemeClr val="tx1">
                    <a:tint val="75000"/>
                  </a:schemeClr>
                </a:solidFill>
              </a:defRPr>
            </a:lvl9pPr>
          </a:lstStyle>
          <a:p>
            <a:pPr lvl="0"/>
            <a:r>
              <a:rPr lang="es-ES_tradnl"/>
              <a:t>Click to edit Master text styles</a:t>
            </a:r>
          </a:p>
        </p:txBody>
      </p:sp>
      <p:sp>
        <p:nvSpPr>
          <p:cNvPr id="4" name="Date Placeholder 3">
            <a:extLst>
              <a:ext uri="{FF2B5EF4-FFF2-40B4-BE49-F238E27FC236}">
                <a16:creationId xmlns:a16="http://schemas.microsoft.com/office/drawing/2014/main" id="{A0DF24DC-D9CC-466E-9A77-95E68E34B738}"/>
              </a:ext>
            </a:extLst>
          </p:cNvPr>
          <p:cNvSpPr>
            <a:spLocks noGrp="1"/>
          </p:cNvSpPr>
          <p:nvPr>
            <p:ph type="dt" sz="half" idx="10"/>
          </p:nvPr>
        </p:nvSpPr>
        <p:spPr/>
        <p:txBody>
          <a:bodyPr/>
          <a:lstStyle>
            <a:lvl1pPr>
              <a:defRPr/>
            </a:lvl1pPr>
          </a:lstStyle>
          <a:p>
            <a:fld id="{E3CA20F8-BF56-498C-A52F-257147F432D8}"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39564076-1726-44FE-B270-E678414F4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AC4AA-6C56-4417-87C3-BFC5E8083C48}"/>
              </a:ext>
            </a:extLst>
          </p:cNvPr>
          <p:cNvSpPr>
            <a:spLocks noGrp="1"/>
          </p:cNvSpPr>
          <p:nvPr>
            <p:ph type="sldNum" sz="quarter" idx="12"/>
          </p:nvPr>
        </p:nvSpPr>
        <p:spPr/>
        <p:txBody>
          <a:bodyPr/>
          <a:lstStyle>
            <a:lvl1pPr>
              <a:defRPr/>
            </a:lvl1pPr>
          </a:lstStyle>
          <a:p>
            <a:fld id="{A440A959-DB26-4798-B36A-B19BA9F96309}" type="slidenum">
              <a:rPr lang="en-US" altLang="es-CL"/>
              <a:pPr/>
              <a:t>‹Nº›</a:t>
            </a:fld>
            <a:endParaRPr lang="en-US" altLang="es-CL"/>
          </a:p>
        </p:txBody>
      </p:sp>
    </p:spTree>
    <p:extLst>
      <p:ext uri="{BB962C8B-B14F-4D97-AF65-F5344CB8AC3E}">
        <p14:creationId xmlns:p14="http://schemas.microsoft.com/office/powerpoint/2010/main" val="5739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1619965" y="10080166"/>
            <a:ext cx="14309682" cy="28510423"/>
          </a:xfrm>
        </p:spPr>
        <p:txBody>
          <a:bodyPr/>
          <a:lstStyle>
            <a:lvl1pPr>
              <a:defRPr sz="747"/>
            </a:lvl1pPr>
            <a:lvl2pPr>
              <a:defRPr sz="641"/>
            </a:lvl2pPr>
            <a:lvl3pPr>
              <a:defRPr sz="534"/>
            </a:lvl3pPr>
            <a:lvl4pPr>
              <a:defRPr sz="480"/>
            </a:lvl4pPr>
            <a:lvl5pPr>
              <a:defRPr sz="480"/>
            </a:lvl5pPr>
            <a:lvl6pPr>
              <a:defRPr sz="480"/>
            </a:lvl6pPr>
            <a:lvl7pPr>
              <a:defRPr sz="480"/>
            </a:lvl7pPr>
            <a:lvl8pPr>
              <a:defRPr sz="480"/>
            </a:lvl8pPr>
            <a:lvl9pPr>
              <a:defRPr sz="48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16469642" y="10080166"/>
            <a:ext cx="14309682" cy="28510423"/>
          </a:xfrm>
        </p:spPr>
        <p:txBody>
          <a:bodyPr/>
          <a:lstStyle>
            <a:lvl1pPr>
              <a:defRPr sz="747"/>
            </a:lvl1pPr>
            <a:lvl2pPr>
              <a:defRPr sz="641"/>
            </a:lvl2pPr>
            <a:lvl3pPr>
              <a:defRPr sz="534"/>
            </a:lvl3pPr>
            <a:lvl4pPr>
              <a:defRPr sz="480"/>
            </a:lvl4pPr>
            <a:lvl5pPr>
              <a:defRPr sz="480"/>
            </a:lvl5pPr>
            <a:lvl6pPr>
              <a:defRPr sz="480"/>
            </a:lvl6pPr>
            <a:lvl7pPr>
              <a:defRPr sz="480"/>
            </a:lvl7pPr>
            <a:lvl8pPr>
              <a:defRPr sz="480"/>
            </a:lvl8pPr>
            <a:lvl9pPr>
              <a:defRPr sz="48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a:extLst>
              <a:ext uri="{FF2B5EF4-FFF2-40B4-BE49-F238E27FC236}">
                <a16:creationId xmlns:a16="http://schemas.microsoft.com/office/drawing/2014/main" id="{32233DC9-22A2-43BB-AFAE-0393DAF5FEA8}"/>
              </a:ext>
            </a:extLst>
          </p:cNvPr>
          <p:cNvSpPr>
            <a:spLocks noGrp="1"/>
          </p:cNvSpPr>
          <p:nvPr>
            <p:ph type="dt" sz="half" idx="10"/>
          </p:nvPr>
        </p:nvSpPr>
        <p:spPr/>
        <p:txBody>
          <a:bodyPr/>
          <a:lstStyle>
            <a:lvl1pPr>
              <a:defRPr/>
            </a:lvl1pPr>
          </a:lstStyle>
          <a:p>
            <a:fld id="{AFABA045-0519-4B67-9478-8DD8726C42BF}"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325BA558-6E97-4DAF-A471-30E6311940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1F7026-C264-4A42-86DD-4A4C7C80CCA3}"/>
              </a:ext>
            </a:extLst>
          </p:cNvPr>
          <p:cNvSpPr>
            <a:spLocks noGrp="1"/>
          </p:cNvSpPr>
          <p:nvPr>
            <p:ph type="sldNum" sz="quarter" idx="12"/>
          </p:nvPr>
        </p:nvSpPr>
        <p:spPr/>
        <p:txBody>
          <a:bodyPr/>
          <a:lstStyle>
            <a:lvl1pPr>
              <a:defRPr/>
            </a:lvl1pPr>
          </a:lstStyle>
          <a:p>
            <a:fld id="{AFA15002-3636-4FC1-A3EC-95A829E6462D}" type="slidenum">
              <a:rPr lang="en-US" altLang="es-CL"/>
              <a:pPr/>
              <a:t>‹Nº›</a:t>
            </a:fld>
            <a:endParaRPr lang="en-US" altLang="es-CL"/>
          </a:p>
        </p:txBody>
      </p:sp>
    </p:spTree>
    <p:extLst>
      <p:ext uri="{BB962C8B-B14F-4D97-AF65-F5344CB8AC3E}">
        <p14:creationId xmlns:p14="http://schemas.microsoft.com/office/powerpoint/2010/main" val="119007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1619965" y="9670144"/>
            <a:ext cx="14315314" cy="4030057"/>
          </a:xfrm>
        </p:spPr>
        <p:txBody>
          <a:bodyPr anchor="b"/>
          <a:lstStyle>
            <a:lvl1pPr marL="0" indent="0">
              <a:buNone/>
              <a:defRPr sz="641" b="1"/>
            </a:lvl1pPr>
            <a:lvl2pPr marL="122056" indent="0">
              <a:buNone/>
              <a:defRPr sz="534" b="1"/>
            </a:lvl2pPr>
            <a:lvl3pPr marL="244110" indent="0">
              <a:buNone/>
              <a:defRPr sz="480" b="1"/>
            </a:lvl3pPr>
            <a:lvl4pPr marL="366166" indent="0">
              <a:buNone/>
              <a:defRPr sz="428" b="1"/>
            </a:lvl4pPr>
            <a:lvl5pPr marL="488221" indent="0">
              <a:buNone/>
              <a:defRPr sz="428" b="1"/>
            </a:lvl5pPr>
            <a:lvl6pPr marL="610277" indent="0">
              <a:buNone/>
              <a:defRPr sz="428" b="1"/>
            </a:lvl6pPr>
            <a:lvl7pPr marL="732331" indent="0">
              <a:buNone/>
              <a:defRPr sz="428" b="1"/>
            </a:lvl7pPr>
            <a:lvl8pPr marL="854387" indent="0">
              <a:buNone/>
              <a:defRPr sz="428" b="1"/>
            </a:lvl8pPr>
            <a:lvl9pPr marL="976442" indent="0">
              <a:buNone/>
              <a:defRPr sz="428" b="1"/>
            </a:lvl9pPr>
          </a:lstStyle>
          <a:p>
            <a:pPr lvl="0"/>
            <a:r>
              <a:rPr lang="es-ES_tradnl"/>
              <a:t>Click to edit Master text styles</a:t>
            </a:r>
          </a:p>
        </p:txBody>
      </p:sp>
      <p:sp>
        <p:nvSpPr>
          <p:cNvPr id="4" name="Content Placeholder 3"/>
          <p:cNvSpPr>
            <a:spLocks noGrp="1"/>
          </p:cNvSpPr>
          <p:nvPr>
            <p:ph sz="half" idx="2"/>
          </p:nvPr>
        </p:nvSpPr>
        <p:spPr>
          <a:xfrm>
            <a:off x="1619965" y="13700202"/>
            <a:ext cx="14315314" cy="24890370"/>
          </a:xfrm>
        </p:spPr>
        <p:txBody>
          <a:bodyPr/>
          <a:lstStyle>
            <a:lvl1pPr>
              <a:defRPr sz="641"/>
            </a:lvl1pPr>
            <a:lvl2pPr>
              <a:defRPr sz="534"/>
            </a:lvl2pPr>
            <a:lvl3pPr>
              <a:defRPr sz="480"/>
            </a:lvl3pPr>
            <a:lvl4pPr>
              <a:defRPr sz="428"/>
            </a:lvl4pPr>
            <a:lvl5pPr>
              <a:defRPr sz="428"/>
            </a:lvl5pPr>
            <a:lvl6pPr>
              <a:defRPr sz="428"/>
            </a:lvl6pPr>
            <a:lvl7pPr>
              <a:defRPr sz="428"/>
            </a:lvl7pPr>
            <a:lvl8pPr>
              <a:defRPr sz="428"/>
            </a:lvl8pPr>
            <a:lvl9pPr>
              <a:defRPr sz="428"/>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16458392" y="9670144"/>
            <a:ext cx="14320932" cy="4030057"/>
          </a:xfrm>
        </p:spPr>
        <p:txBody>
          <a:bodyPr anchor="b"/>
          <a:lstStyle>
            <a:lvl1pPr marL="0" indent="0">
              <a:buNone/>
              <a:defRPr sz="641" b="1"/>
            </a:lvl1pPr>
            <a:lvl2pPr marL="122056" indent="0">
              <a:buNone/>
              <a:defRPr sz="534" b="1"/>
            </a:lvl2pPr>
            <a:lvl3pPr marL="244110" indent="0">
              <a:buNone/>
              <a:defRPr sz="480" b="1"/>
            </a:lvl3pPr>
            <a:lvl4pPr marL="366166" indent="0">
              <a:buNone/>
              <a:defRPr sz="428" b="1"/>
            </a:lvl4pPr>
            <a:lvl5pPr marL="488221" indent="0">
              <a:buNone/>
              <a:defRPr sz="428" b="1"/>
            </a:lvl5pPr>
            <a:lvl6pPr marL="610277" indent="0">
              <a:buNone/>
              <a:defRPr sz="428" b="1"/>
            </a:lvl6pPr>
            <a:lvl7pPr marL="732331" indent="0">
              <a:buNone/>
              <a:defRPr sz="428" b="1"/>
            </a:lvl7pPr>
            <a:lvl8pPr marL="854387" indent="0">
              <a:buNone/>
              <a:defRPr sz="428" b="1"/>
            </a:lvl8pPr>
            <a:lvl9pPr marL="976442" indent="0">
              <a:buNone/>
              <a:defRPr sz="428" b="1"/>
            </a:lvl9pPr>
          </a:lstStyle>
          <a:p>
            <a:pPr lvl="0"/>
            <a:r>
              <a:rPr lang="es-ES_tradnl"/>
              <a:t>Click to edit Master text styles</a:t>
            </a:r>
          </a:p>
        </p:txBody>
      </p:sp>
      <p:sp>
        <p:nvSpPr>
          <p:cNvPr id="6" name="Content Placeholder 5"/>
          <p:cNvSpPr>
            <a:spLocks noGrp="1"/>
          </p:cNvSpPr>
          <p:nvPr>
            <p:ph sz="quarter" idx="4"/>
          </p:nvPr>
        </p:nvSpPr>
        <p:spPr>
          <a:xfrm>
            <a:off x="16458392" y="13700202"/>
            <a:ext cx="14320932" cy="24890370"/>
          </a:xfrm>
        </p:spPr>
        <p:txBody>
          <a:bodyPr/>
          <a:lstStyle>
            <a:lvl1pPr>
              <a:defRPr sz="641"/>
            </a:lvl1pPr>
            <a:lvl2pPr>
              <a:defRPr sz="534"/>
            </a:lvl2pPr>
            <a:lvl3pPr>
              <a:defRPr sz="480"/>
            </a:lvl3pPr>
            <a:lvl4pPr>
              <a:defRPr sz="428"/>
            </a:lvl4pPr>
            <a:lvl5pPr>
              <a:defRPr sz="428"/>
            </a:lvl5pPr>
            <a:lvl6pPr>
              <a:defRPr sz="428"/>
            </a:lvl6pPr>
            <a:lvl7pPr>
              <a:defRPr sz="428"/>
            </a:lvl7pPr>
            <a:lvl8pPr>
              <a:defRPr sz="428"/>
            </a:lvl8pPr>
            <a:lvl9pPr>
              <a:defRPr sz="428"/>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a:extLst>
              <a:ext uri="{FF2B5EF4-FFF2-40B4-BE49-F238E27FC236}">
                <a16:creationId xmlns:a16="http://schemas.microsoft.com/office/drawing/2014/main" id="{36C1F807-B19C-41FC-A203-095CC7BD809E}"/>
              </a:ext>
            </a:extLst>
          </p:cNvPr>
          <p:cNvSpPr>
            <a:spLocks noGrp="1"/>
          </p:cNvSpPr>
          <p:nvPr>
            <p:ph type="dt" sz="half" idx="10"/>
          </p:nvPr>
        </p:nvSpPr>
        <p:spPr/>
        <p:txBody>
          <a:bodyPr/>
          <a:lstStyle>
            <a:lvl1pPr>
              <a:defRPr/>
            </a:lvl1pPr>
          </a:lstStyle>
          <a:p>
            <a:fld id="{16E62EEA-D6E6-417A-8DAF-75F0E0EEB61A}" type="datetimeFigureOut">
              <a:rPr lang="en-US" altLang="es-CL"/>
              <a:pPr/>
              <a:t>11/17/2022</a:t>
            </a:fld>
            <a:endParaRPr lang="en-US" altLang="es-CL"/>
          </a:p>
        </p:txBody>
      </p:sp>
      <p:sp>
        <p:nvSpPr>
          <p:cNvPr id="8" name="Footer Placeholder 4">
            <a:extLst>
              <a:ext uri="{FF2B5EF4-FFF2-40B4-BE49-F238E27FC236}">
                <a16:creationId xmlns:a16="http://schemas.microsoft.com/office/drawing/2014/main" id="{D41AE27D-22FA-4BE6-B301-4DE2053D30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3F3A8A-9E29-4A59-A81D-A65CBD2D5DDD}"/>
              </a:ext>
            </a:extLst>
          </p:cNvPr>
          <p:cNvSpPr>
            <a:spLocks noGrp="1"/>
          </p:cNvSpPr>
          <p:nvPr>
            <p:ph type="sldNum" sz="quarter" idx="12"/>
          </p:nvPr>
        </p:nvSpPr>
        <p:spPr/>
        <p:txBody>
          <a:bodyPr/>
          <a:lstStyle>
            <a:lvl1pPr>
              <a:defRPr/>
            </a:lvl1pPr>
          </a:lstStyle>
          <a:p>
            <a:fld id="{832D386A-83A3-4138-BF98-7C562AE7E7BD}" type="slidenum">
              <a:rPr lang="en-US" altLang="es-CL"/>
              <a:pPr/>
              <a:t>‹Nº›</a:t>
            </a:fld>
            <a:endParaRPr lang="en-US" altLang="es-CL"/>
          </a:p>
        </p:txBody>
      </p:sp>
    </p:spTree>
    <p:extLst>
      <p:ext uri="{BB962C8B-B14F-4D97-AF65-F5344CB8AC3E}">
        <p14:creationId xmlns:p14="http://schemas.microsoft.com/office/powerpoint/2010/main" val="250580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a:extLst>
              <a:ext uri="{FF2B5EF4-FFF2-40B4-BE49-F238E27FC236}">
                <a16:creationId xmlns:a16="http://schemas.microsoft.com/office/drawing/2014/main" id="{F1E25090-B3F0-4467-9A6D-79C608536C02}"/>
              </a:ext>
            </a:extLst>
          </p:cNvPr>
          <p:cNvSpPr>
            <a:spLocks noGrp="1"/>
          </p:cNvSpPr>
          <p:nvPr>
            <p:ph type="dt" sz="half" idx="10"/>
          </p:nvPr>
        </p:nvSpPr>
        <p:spPr/>
        <p:txBody>
          <a:bodyPr/>
          <a:lstStyle>
            <a:lvl1pPr>
              <a:defRPr/>
            </a:lvl1pPr>
          </a:lstStyle>
          <a:p>
            <a:fld id="{D6227777-55DC-4B97-A26A-EFBA642AB269}" type="datetimeFigureOut">
              <a:rPr lang="en-US" altLang="es-CL"/>
              <a:pPr/>
              <a:t>11/17/2022</a:t>
            </a:fld>
            <a:endParaRPr lang="en-US" altLang="es-CL"/>
          </a:p>
        </p:txBody>
      </p:sp>
      <p:sp>
        <p:nvSpPr>
          <p:cNvPr id="4" name="Footer Placeholder 4">
            <a:extLst>
              <a:ext uri="{FF2B5EF4-FFF2-40B4-BE49-F238E27FC236}">
                <a16:creationId xmlns:a16="http://schemas.microsoft.com/office/drawing/2014/main" id="{CD1E772F-CC83-48B7-B976-5154223B81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47EE91-6DC6-4AD4-B62F-3A1138E3ED65}"/>
              </a:ext>
            </a:extLst>
          </p:cNvPr>
          <p:cNvSpPr>
            <a:spLocks noGrp="1"/>
          </p:cNvSpPr>
          <p:nvPr>
            <p:ph type="sldNum" sz="quarter" idx="12"/>
          </p:nvPr>
        </p:nvSpPr>
        <p:spPr/>
        <p:txBody>
          <a:bodyPr/>
          <a:lstStyle>
            <a:lvl1pPr>
              <a:defRPr/>
            </a:lvl1pPr>
          </a:lstStyle>
          <a:p>
            <a:fld id="{8A74717E-5029-45DD-BCA6-057AD0244332}" type="slidenum">
              <a:rPr lang="en-US" altLang="es-CL"/>
              <a:pPr/>
              <a:t>‹Nº›</a:t>
            </a:fld>
            <a:endParaRPr lang="en-US" altLang="es-CL"/>
          </a:p>
        </p:txBody>
      </p:sp>
    </p:spTree>
    <p:extLst>
      <p:ext uri="{BB962C8B-B14F-4D97-AF65-F5344CB8AC3E}">
        <p14:creationId xmlns:p14="http://schemas.microsoft.com/office/powerpoint/2010/main" val="268109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78EE3A-DC4E-475C-9355-C0D160508BE8}"/>
              </a:ext>
            </a:extLst>
          </p:cNvPr>
          <p:cNvSpPr>
            <a:spLocks noGrp="1"/>
          </p:cNvSpPr>
          <p:nvPr>
            <p:ph type="dt" sz="half" idx="10"/>
          </p:nvPr>
        </p:nvSpPr>
        <p:spPr/>
        <p:txBody>
          <a:bodyPr/>
          <a:lstStyle>
            <a:lvl1pPr>
              <a:defRPr/>
            </a:lvl1pPr>
          </a:lstStyle>
          <a:p>
            <a:fld id="{3E26FEBD-FC0A-469F-AAD6-A1AF859334A4}" type="datetimeFigureOut">
              <a:rPr lang="en-US" altLang="es-CL"/>
              <a:pPr/>
              <a:t>11/17/2022</a:t>
            </a:fld>
            <a:endParaRPr lang="en-US" altLang="es-CL"/>
          </a:p>
        </p:txBody>
      </p:sp>
      <p:sp>
        <p:nvSpPr>
          <p:cNvPr id="3" name="Footer Placeholder 4">
            <a:extLst>
              <a:ext uri="{FF2B5EF4-FFF2-40B4-BE49-F238E27FC236}">
                <a16:creationId xmlns:a16="http://schemas.microsoft.com/office/drawing/2014/main" id="{76B09A04-AA8B-4EBE-85D7-BA54C47F16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8EEE795-372D-4A4E-BFA1-0D28D54E7230}"/>
              </a:ext>
            </a:extLst>
          </p:cNvPr>
          <p:cNvSpPr>
            <a:spLocks noGrp="1"/>
          </p:cNvSpPr>
          <p:nvPr>
            <p:ph type="sldNum" sz="quarter" idx="12"/>
          </p:nvPr>
        </p:nvSpPr>
        <p:spPr/>
        <p:txBody>
          <a:bodyPr/>
          <a:lstStyle>
            <a:lvl1pPr>
              <a:defRPr/>
            </a:lvl1pPr>
          </a:lstStyle>
          <a:p>
            <a:fld id="{0496281B-BAC2-4AE2-A2FA-2A1443E5B6B5}" type="slidenum">
              <a:rPr lang="en-US" altLang="es-CL"/>
              <a:pPr/>
              <a:t>‹Nº›</a:t>
            </a:fld>
            <a:endParaRPr lang="en-US" altLang="es-CL"/>
          </a:p>
        </p:txBody>
      </p:sp>
    </p:spTree>
    <p:extLst>
      <p:ext uri="{BB962C8B-B14F-4D97-AF65-F5344CB8AC3E}">
        <p14:creationId xmlns:p14="http://schemas.microsoft.com/office/powerpoint/2010/main" val="109582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71" y="1720027"/>
            <a:ext cx="10659142" cy="7320108"/>
          </a:xfrm>
        </p:spPr>
        <p:txBody>
          <a:bodyPr anchor="b"/>
          <a:lstStyle>
            <a:lvl1pPr algn="l">
              <a:defRPr sz="534" b="1"/>
            </a:lvl1pPr>
          </a:lstStyle>
          <a:p>
            <a:r>
              <a:rPr lang="es-ES_tradnl"/>
              <a:t>Click to edit Master title style</a:t>
            </a:r>
            <a:endParaRPr lang="en-US"/>
          </a:p>
        </p:txBody>
      </p:sp>
      <p:sp>
        <p:nvSpPr>
          <p:cNvPr id="3" name="Content Placeholder 2"/>
          <p:cNvSpPr>
            <a:spLocks noGrp="1"/>
          </p:cNvSpPr>
          <p:nvPr>
            <p:ph idx="1"/>
          </p:nvPr>
        </p:nvSpPr>
        <p:spPr>
          <a:xfrm>
            <a:off x="12667224" y="1720039"/>
            <a:ext cx="18112106" cy="36870550"/>
          </a:xfrm>
        </p:spPr>
        <p:txBody>
          <a:bodyPr/>
          <a:lstStyle>
            <a:lvl1pPr>
              <a:defRPr sz="854"/>
            </a:lvl1pPr>
            <a:lvl2pPr>
              <a:defRPr sz="747"/>
            </a:lvl2pPr>
            <a:lvl3pPr>
              <a:defRPr sz="641"/>
            </a:lvl3pPr>
            <a:lvl4pPr>
              <a:defRPr sz="534"/>
            </a:lvl4pPr>
            <a:lvl5pPr>
              <a:defRPr sz="534"/>
            </a:lvl5pPr>
            <a:lvl6pPr>
              <a:defRPr sz="534"/>
            </a:lvl6pPr>
            <a:lvl7pPr>
              <a:defRPr sz="534"/>
            </a:lvl7pPr>
            <a:lvl8pPr>
              <a:defRPr sz="534"/>
            </a:lvl8pPr>
            <a:lvl9pPr>
              <a:defRPr sz="534"/>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1619971" y="9040148"/>
            <a:ext cx="10659142" cy="29550441"/>
          </a:xfrm>
        </p:spPr>
        <p:txBody>
          <a:bodyPr/>
          <a:lstStyle>
            <a:lvl1pPr marL="0" indent="0">
              <a:buNone/>
              <a:defRPr sz="374"/>
            </a:lvl1pPr>
            <a:lvl2pPr marL="122056" indent="0">
              <a:buNone/>
              <a:defRPr sz="321"/>
            </a:lvl2pPr>
            <a:lvl3pPr marL="244110" indent="0">
              <a:buNone/>
              <a:defRPr sz="267"/>
            </a:lvl3pPr>
            <a:lvl4pPr marL="366166" indent="0">
              <a:buNone/>
              <a:defRPr sz="241"/>
            </a:lvl4pPr>
            <a:lvl5pPr marL="488221" indent="0">
              <a:buNone/>
              <a:defRPr sz="241"/>
            </a:lvl5pPr>
            <a:lvl6pPr marL="610277" indent="0">
              <a:buNone/>
              <a:defRPr sz="241"/>
            </a:lvl6pPr>
            <a:lvl7pPr marL="732331" indent="0">
              <a:buNone/>
              <a:defRPr sz="241"/>
            </a:lvl7pPr>
            <a:lvl8pPr marL="854387" indent="0">
              <a:buNone/>
              <a:defRPr sz="241"/>
            </a:lvl8pPr>
            <a:lvl9pPr marL="976442" indent="0">
              <a:buNone/>
              <a:defRPr sz="241"/>
            </a:lvl9pPr>
          </a:lstStyle>
          <a:p>
            <a:pPr lvl="0"/>
            <a:r>
              <a:rPr lang="es-ES_tradnl"/>
              <a:t>Click to edit Master text styles</a:t>
            </a:r>
          </a:p>
        </p:txBody>
      </p:sp>
      <p:sp>
        <p:nvSpPr>
          <p:cNvPr id="5" name="Date Placeholder 3">
            <a:extLst>
              <a:ext uri="{FF2B5EF4-FFF2-40B4-BE49-F238E27FC236}">
                <a16:creationId xmlns:a16="http://schemas.microsoft.com/office/drawing/2014/main" id="{D12CF653-72F8-4E6E-952A-C885F19398D0}"/>
              </a:ext>
            </a:extLst>
          </p:cNvPr>
          <p:cNvSpPr>
            <a:spLocks noGrp="1"/>
          </p:cNvSpPr>
          <p:nvPr>
            <p:ph type="dt" sz="half" idx="10"/>
          </p:nvPr>
        </p:nvSpPr>
        <p:spPr/>
        <p:txBody>
          <a:bodyPr/>
          <a:lstStyle>
            <a:lvl1pPr>
              <a:defRPr/>
            </a:lvl1pPr>
          </a:lstStyle>
          <a:p>
            <a:fld id="{51E35728-0FFE-4A12-84D3-A9FA21A7B87F}"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179A8D91-C015-450F-AB50-0D0B2EA586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6964E8-1A11-4BA9-A62D-745294CC466A}"/>
              </a:ext>
            </a:extLst>
          </p:cNvPr>
          <p:cNvSpPr>
            <a:spLocks noGrp="1"/>
          </p:cNvSpPr>
          <p:nvPr>
            <p:ph type="sldNum" sz="quarter" idx="12"/>
          </p:nvPr>
        </p:nvSpPr>
        <p:spPr/>
        <p:txBody>
          <a:bodyPr/>
          <a:lstStyle>
            <a:lvl1pPr>
              <a:defRPr/>
            </a:lvl1pPr>
          </a:lstStyle>
          <a:p>
            <a:fld id="{2451942C-3588-42F8-8F91-2C3365552AFD}" type="slidenum">
              <a:rPr lang="en-US" altLang="es-CL"/>
              <a:pPr/>
              <a:t>‹Nº›</a:t>
            </a:fld>
            <a:endParaRPr lang="en-US" altLang="es-CL"/>
          </a:p>
        </p:txBody>
      </p:sp>
    </p:spTree>
    <p:extLst>
      <p:ext uri="{BB962C8B-B14F-4D97-AF65-F5344CB8AC3E}">
        <p14:creationId xmlns:p14="http://schemas.microsoft.com/office/powerpoint/2010/main" val="253558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59"/>
            <a:ext cx="19439573" cy="3570057"/>
          </a:xfrm>
        </p:spPr>
        <p:txBody>
          <a:bodyPr anchor="b"/>
          <a:lstStyle>
            <a:lvl1pPr algn="l">
              <a:defRPr sz="534" b="1"/>
            </a:lvl1pPr>
          </a:lstStyle>
          <a:p>
            <a:r>
              <a:rPr lang="es-ES_tradnl"/>
              <a:t>Click to edit Master title style</a:t>
            </a:r>
            <a:endParaRPr lang="en-US"/>
          </a:p>
        </p:txBody>
      </p:sp>
      <p:sp>
        <p:nvSpPr>
          <p:cNvPr id="3" name="Picture Placeholder 2"/>
          <p:cNvSpPr>
            <a:spLocks noGrp="1"/>
          </p:cNvSpPr>
          <p:nvPr>
            <p:ph type="pic" idx="1"/>
          </p:nvPr>
        </p:nvSpPr>
        <p:spPr>
          <a:xfrm>
            <a:off x="6350488" y="3860056"/>
            <a:ext cx="19439573" cy="25920383"/>
          </a:xfrm>
        </p:spPr>
        <p:txBody>
          <a:bodyPr rtlCol="0">
            <a:normAutofit/>
          </a:bodyPr>
          <a:lstStyle>
            <a:lvl1pPr marL="0" indent="0">
              <a:buNone/>
              <a:defRPr sz="854"/>
            </a:lvl1pPr>
            <a:lvl2pPr marL="122056" indent="0">
              <a:buNone/>
              <a:defRPr sz="747"/>
            </a:lvl2pPr>
            <a:lvl3pPr marL="244110" indent="0">
              <a:buNone/>
              <a:defRPr sz="641"/>
            </a:lvl3pPr>
            <a:lvl4pPr marL="366166" indent="0">
              <a:buNone/>
              <a:defRPr sz="534"/>
            </a:lvl4pPr>
            <a:lvl5pPr marL="488221" indent="0">
              <a:buNone/>
              <a:defRPr sz="534"/>
            </a:lvl5pPr>
            <a:lvl6pPr marL="610277" indent="0">
              <a:buNone/>
              <a:defRPr sz="534"/>
            </a:lvl6pPr>
            <a:lvl7pPr marL="732331" indent="0">
              <a:buNone/>
              <a:defRPr sz="534"/>
            </a:lvl7pPr>
            <a:lvl8pPr marL="854387" indent="0">
              <a:buNone/>
              <a:defRPr sz="534"/>
            </a:lvl8pPr>
            <a:lvl9pPr marL="976442" indent="0">
              <a:buNone/>
              <a:defRPr sz="534"/>
            </a:lvl9pPr>
          </a:lstStyle>
          <a:p>
            <a:pPr lvl="0"/>
            <a:endParaRPr lang="en-US" noProof="0"/>
          </a:p>
        </p:txBody>
      </p:sp>
      <p:sp>
        <p:nvSpPr>
          <p:cNvPr id="4" name="Text Placeholder 3"/>
          <p:cNvSpPr>
            <a:spLocks noGrp="1"/>
          </p:cNvSpPr>
          <p:nvPr>
            <p:ph type="body" sz="half" idx="2"/>
          </p:nvPr>
        </p:nvSpPr>
        <p:spPr>
          <a:xfrm>
            <a:off x="6350488" y="33810516"/>
            <a:ext cx="19439573" cy="5070070"/>
          </a:xfrm>
        </p:spPr>
        <p:txBody>
          <a:bodyPr/>
          <a:lstStyle>
            <a:lvl1pPr marL="0" indent="0">
              <a:buNone/>
              <a:defRPr sz="374"/>
            </a:lvl1pPr>
            <a:lvl2pPr marL="122056" indent="0">
              <a:buNone/>
              <a:defRPr sz="321"/>
            </a:lvl2pPr>
            <a:lvl3pPr marL="244110" indent="0">
              <a:buNone/>
              <a:defRPr sz="267"/>
            </a:lvl3pPr>
            <a:lvl4pPr marL="366166" indent="0">
              <a:buNone/>
              <a:defRPr sz="241"/>
            </a:lvl4pPr>
            <a:lvl5pPr marL="488221" indent="0">
              <a:buNone/>
              <a:defRPr sz="241"/>
            </a:lvl5pPr>
            <a:lvl6pPr marL="610277" indent="0">
              <a:buNone/>
              <a:defRPr sz="241"/>
            </a:lvl6pPr>
            <a:lvl7pPr marL="732331" indent="0">
              <a:buNone/>
              <a:defRPr sz="241"/>
            </a:lvl7pPr>
            <a:lvl8pPr marL="854387" indent="0">
              <a:buNone/>
              <a:defRPr sz="241"/>
            </a:lvl8pPr>
            <a:lvl9pPr marL="976442" indent="0">
              <a:buNone/>
              <a:defRPr sz="241"/>
            </a:lvl9pPr>
          </a:lstStyle>
          <a:p>
            <a:pPr lvl="0"/>
            <a:r>
              <a:rPr lang="es-ES_tradnl"/>
              <a:t>Click to edit Master text styles</a:t>
            </a:r>
          </a:p>
        </p:txBody>
      </p:sp>
      <p:sp>
        <p:nvSpPr>
          <p:cNvPr id="5" name="Date Placeholder 3">
            <a:extLst>
              <a:ext uri="{FF2B5EF4-FFF2-40B4-BE49-F238E27FC236}">
                <a16:creationId xmlns:a16="http://schemas.microsoft.com/office/drawing/2014/main" id="{C694E109-10D1-4C49-8249-2A1D39C8409C}"/>
              </a:ext>
            </a:extLst>
          </p:cNvPr>
          <p:cNvSpPr>
            <a:spLocks noGrp="1"/>
          </p:cNvSpPr>
          <p:nvPr>
            <p:ph type="dt" sz="half" idx="10"/>
          </p:nvPr>
        </p:nvSpPr>
        <p:spPr/>
        <p:txBody>
          <a:bodyPr/>
          <a:lstStyle>
            <a:lvl1pPr>
              <a:defRPr/>
            </a:lvl1pPr>
          </a:lstStyle>
          <a:p>
            <a:fld id="{FAC4D9C0-BAAB-41A7-A600-D558E0C4F3EC}"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045902B4-951E-4761-903E-300F0980DD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58142A-6B12-4F1C-91FC-3D36EBA6917B}"/>
              </a:ext>
            </a:extLst>
          </p:cNvPr>
          <p:cNvSpPr>
            <a:spLocks noGrp="1"/>
          </p:cNvSpPr>
          <p:nvPr>
            <p:ph type="sldNum" sz="quarter" idx="12"/>
          </p:nvPr>
        </p:nvSpPr>
        <p:spPr/>
        <p:txBody>
          <a:bodyPr/>
          <a:lstStyle>
            <a:lvl1pPr>
              <a:defRPr/>
            </a:lvl1pPr>
          </a:lstStyle>
          <a:p>
            <a:fld id="{79C499F9-EE2A-4494-8379-25E58A1301E4}" type="slidenum">
              <a:rPr lang="en-US" altLang="es-CL"/>
              <a:pPr/>
              <a:t>‹Nº›</a:t>
            </a:fld>
            <a:endParaRPr lang="en-US" altLang="es-CL"/>
          </a:p>
        </p:txBody>
      </p:sp>
    </p:spTree>
    <p:extLst>
      <p:ext uri="{BB962C8B-B14F-4D97-AF65-F5344CB8AC3E}">
        <p14:creationId xmlns:p14="http://schemas.microsoft.com/office/powerpoint/2010/main" val="45864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024CE8-730B-4541-BAF9-B7B376DC3C10}"/>
              </a:ext>
            </a:extLst>
          </p:cNvPr>
          <p:cNvSpPr>
            <a:spLocks noGrp="1"/>
          </p:cNvSpPr>
          <p:nvPr>
            <p:ph type="title"/>
          </p:nvPr>
        </p:nvSpPr>
        <p:spPr bwMode="auto">
          <a:xfrm>
            <a:off x="1619965" y="1730029"/>
            <a:ext cx="29159360" cy="720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L"/>
              <a:t>Click to edit Master title style</a:t>
            </a:r>
            <a:endParaRPr lang="en-US" altLang="es-CL"/>
          </a:p>
        </p:txBody>
      </p:sp>
      <p:sp>
        <p:nvSpPr>
          <p:cNvPr id="1027" name="Text Placeholder 2">
            <a:extLst>
              <a:ext uri="{FF2B5EF4-FFF2-40B4-BE49-F238E27FC236}">
                <a16:creationId xmlns:a16="http://schemas.microsoft.com/office/drawing/2014/main" id="{902CE035-020D-4815-84D9-57BCF2F4F57C}"/>
              </a:ext>
            </a:extLst>
          </p:cNvPr>
          <p:cNvSpPr>
            <a:spLocks noGrp="1"/>
          </p:cNvSpPr>
          <p:nvPr>
            <p:ph type="body" idx="1"/>
          </p:nvPr>
        </p:nvSpPr>
        <p:spPr bwMode="auto">
          <a:xfrm>
            <a:off x="1619965" y="10080166"/>
            <a:ext cx="29159360" cy="2851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L"/>
              <a:t>Click to edit Master text styles</a:t>
            </a:r>
          </a:p>
          <a:p>
            <a:pPr lvl="1"/>
            <a:r>
              <a:rPr lang="es-ES_tradnl" altLang="es-CL"/>
              <a:t>Second level</a:t>
            </a:r>
          </a:p>
          <a:p>
            <a:pPr lvl="2"/>
            <a:r>
              <a:rPr lang="es-ES_tradnl" altLang="es-CL"/>
              <a:t>Third level</a:t>
            </a:r>
          </a:p>
          <a:p>
            <a:pPr lvl="3"/>
            <a:r>
              <a:rPr lang="es-ES_tradnl" altLang="es-CL"/>
              <a:t>Fourth level</a:t>
            </a:r>
          </a:p>
          <a:p>
            <a:pPr lvl="4"/>
            <a:r>
              <a:rPr lang="es-ES_tradnl" altLang="es-CL"/>
              <a:t>Fifth level</a:t>
            </a:r>
            <a:endParaRPr lang="en-US" altLang="es-CL"/>
          </a:p>
        </p:txBody>
      </p:sp>
      <p:sp>
        <p:nvSpPr>
          <p:cNvPr id="4" name="Date Placeholder 3">
            <a:extLst>
              <a:ext uri="{FF2B5EF4-FFF2-40B4-BE49-F238E27FC236}">
                <a16:creationId xmlns:a16="http://schemas.microsoft.com/office/drawing/2014/main" id="{D668E9ED-669C-4180-BA05-918E2B6A8633}"/>
              </a:ext>
            </a:extLst>
          </p:cNvPr>
          <p:cNvSpPr>
            <a:spLocks noGrp="1"/>
          </p:cNvSpPr>
          <p:nvPr>
            <p:ph type="dt" sz="half" idx="2"/>
          </p:nvPr>
        </p:nvSpPr>
        <p:spPr>
          <a:xfrm>
            <a:off x="1619965" y="40040607"/>
            <a:ext cx="7559834" cy="2300033"/>
          </a:xfrm>
          <a:prstGeom prst="rect">
            <a:avLst/>
          </a:prstGeom>
        </p:spPr>
        <p:txBody>
          <a:bodyPr vert="horz" wrap="square" lIns="91440" tIns="45720" rIns="91440" bIns="45720" numCol="1" anchor="ctr" anchorCtr="0" compatLnSpc="1">
            <a:prstTxWarp prst="textNoShape">
              <a:avLst/>
            </a:prstTxWarp>
          </a:bodyPr>
          <a:lstStyle>
            <a:lvl1pPr>
              <a:defRPr sz="321">
                <a:solidFill>
                  <a:srgbClr val="898989"/>
                </a:solidFill>
              </a:defRPr>
            </a:lvl1pPr>
          </a:lstStyle>
          <a:p>
            <a:fld id="{958BF08C-0697-4981-8981-04D7267B6C53}"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C5661D51-310F-4B3E-A273-D92DF3836856}"/>
              </a:ext>
            </a:extLst>
          </p:cNvPr>
          <p:cNvSpPr>
            <a:spLocks noGrp="1"/>
          </p:cNvSpPr>
          <p:nvPr>
            <p:ph type="ftr" sz="quarter" idx="3"/>
          </p:nvPr>
        </p:nvSpPr>
        <p:spPr>
          <a:xfrm>
            <a:off x="11069764" y="40040607"/>
            <a:ext cx="10259775" cy="2300033"/>
          </a:xfrm>
          <a:prstGeom prst="rect">
            <a:avLst/>
          </a:prstGeom>
        </p:spPr>
        <p:txBody>
          <a:bodyPr vert="horz" lIns="91440" tIns="45720" rIns="91440" bIns="45720" rtlCol="0" anchor="ctr"/>
          <a:lstStyle>
            <a:lvl1pPr algn="ctr" fontAlgn="auto">
              <a:spcBef>
                <a:spcPts val="0"/>
              </a:spcBef>
              <a:spcAft>
                <a:spcPts val="0"/>
              </a:spcAft>
              <a:defRPr sz="321">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389247B-3612-41B4-AA9B-C81320828E32}"/>
              </a:ext>
            </a:extLst>
          </p:cNvPr>
          <p:cNvSpPr>
            <a:spLocks noGrp="1"/>
          </p:cNvSpPr>
          <p:nvPr>
            <p:ph type="sldNum" sz="quarter" idx="4"/>
          </p:nvPr>
        </p:nvSpPr>
        <p:spPr>
          <a:xfrm>
            <a:off x="23219491" y="40040607"/>
            <a:ext cx="7559834" cy="2300033"/>
          </a:xfrm>
          <a:prstGeom prst="rect">
            <a:avLst/>
          </a:prstGeom>
        </p:spPr>
        <p:txBody>
          <a:bodyPr vert="horz" wrap="square" lIns="91440" tIns="45720" rIns="91440" bIns="45720" numCol="1" anchor="ctr" anchorCtr="0" compatLnSpc="1">
            <a:prstTxWarp prst="textNoShape">
              <a:avLst/>
            </a:prstTxWarp>
          </a:bodyPr>
          <a:lstStyle>
            <a:lvl1pPr algn="r">
              <a:defRPr sz="321">
                <a:solidFill>
                  <a:srgbClr val="898989"/>
                </a:solidFill>
              </a:defRPr>
            </a:lvl1pPr>
          </a:lstStyle>
          <a:p>
            <a:fld id="{A66CB6A6-5CFC-4C66-A2A5-463260F55F79}" type="slidenum">
              <a:rPr lang="en-US" altLang="es-CL"/>
              <a:pPr/>
              <a:t>‹Nº›</a:t>
            </a:fld>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056" rtl="0" eaLnBrk="0" fontAlgn="base" hangingPunct="0">
        <a:spcBef>
          <a:spcPct val="0"/>
        </a:spcBef>
        <a:spcAft>
          <a:spcPct val="0"/>
        </a:spcAft>
        <a:defRPr sz="1175" kern="1200">
          <a:solidFill>
            <a:schemeClr val="tx1"/>
          </a:solidFill>
          <a:latin typeface="+mj-lt"/>
          <a:ea typeface="MS PGothic" panose="020B0600070205080204" pitchFamily="34" charset="-128"/>
          <a:cs typeface="ＭＳ Ｐゴシック" charset="0"/>
        </a:defRPr>
      </a:lvl1pPr>
      <a:lvl2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2pPr>
      <a:lvl3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3pPr>
      <a:lvl4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4pPr>
      <a:lvl5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5pPr>
      <a:lvl6pPr marL="122056"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6pPr>
      <a:lvl7pPr marL="244110"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7pPr>
      <a:lvl8pPr marL="366166"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8pPr>
      <a:lvl9pPr marL="488221"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9pPr>
    </p:titleStyle>
    <p:bodyStyle>
      <a:lvl1pPr marL="91541" indent="-91541" algn="l" defTabSz="122056" rtl="0" eaLnBrk="0" fontAlgn="base" hangingPunct="0">
        <a:spcBef>
          <a:spcPct val="20000"/>
        </a:spcBef>
        <a:spcAft>
          <a:spcPct val="0"/>
        </a:spcAft>
        <a:buFont typeface="Arial" panose="020B0604020202020204" pitchFamily="34" charset="0"/>
        <a:buChar char="•"/>
        <a:defRPr sz="854" kern="1200">
          <a:solidFill>
            <a:schemeClr val="tx1"/>
          </a:solidFill>
          <a:latin typeface="+mn-lt"/>
          <a:ea typeface="MS PGothic" panose="020B0600070205080204" pitchFamily="34" charset="-128"/>
          <a:cs typeface="ＭＳ Ｐゴシック" charset="0"/>
        </a:defRPr>
      </a:lvl1pPr>
      <a:lvl2pPr marL="198340" indent="-76285" algn="l" defTabSz="122056" rtl="0" eaLnBrk="0" fontAlgn="base" hangingPunct="0">
        <a:spcBef>
          <a:spcPct val="20000"/>
        </a:spcBef>
        <a:spcAft>
          <a:spcPct val="0"/>
        </a:spcAft>
        <a:buFont typeface="Arial" panose="020B0604020202020204" pitchFamily="34" charset="0"/>
        <a:buChar char="–"/>
        <a:defRPr sz="747" kern="1200">
          <a:solidFill>
            <a:schemeClr val="tx1"/>
          </a:solidFill>
          <a:latin typeface="+mn-lt"/>
          <a:ea typeface="MS PGothic" panose="020B0600070205080204" pitchFamily="34" charset="-128"/>
          <a:cs typeface="+mn-cs"/>
        </a:defRPr>
      </a:lvl2pPr>
      <a:lvl3pPr marL="305138" indent="-61028" algn="l" defTabSz="122056" rtl="0" eaLnBrk="0" fontAlgn="base" hangingPunct="0">
        <a:spcBef>
          <a:spcPct val="20000"/>
        </a:spcBef>
        <a:spcAft>
          <a:spcPct val="0"/>
        </a:spcAft>
        <a:buFont typeface="Arial" panose="020B0604020202020204" pitchFamily="34" charset="0"/>
        <a:buChar char="•"/>
        <a:defRPr sz="641" kern="1200">
          <a:solidFill>
            <a:schemeClr val="tx1"/>
          </a:solidFill>
          <a:latin typeface="+mn-lt"/>
          <a:ea typeface="MS PGothic" panose="020B0600070205080204" pitchFamily="34" charset="-128"/>
          <a:cs typeface="+mn-cs"/>
        </a:defRPr>
      </a:lvl3pPr>
      <a:lvl4pPr marL="427193" indent="-61028" algn="l" defTabSz="122056" rtl="0" eaLnBrk="0" fontAlgn="base" hangingPunct="0">
        <a:spcBef>
          <a:spcPct val="20000"/>
        </a:spcBef>
        <a:spcAft>
          <a:spcPct val="0"/>
        </a:spcAft>
        <a:buFont typeface="Arial" panose="020B0604020202020204" pitchFamily="34" charset="0"/>
        <a:buChar char="–"/>
        <a:defRPr sz="534" kern="1200">
          <a:solidFill>
            <a:schemeClr val="tx1"/>
          </a:solidFill>
          <a:latin typeface="+mn-lt"/>
          <a:ea typeface="MS PGothic" panose="020B0600070205080204" pitchFamily="34" charset="-128"/>
          <a:cs typeface="+mn-cs"/>
        </a:defRPr>
      </a:lvl4pPr>
      <a:lvl5pPr marL="549249" indent="-61028" algn="l" defTabSz="122056" rtl="0" eaLnBrk="0" fontAlgn="base" hangingPunct="0">
        <a:spcBef>
          <a:spcPct val="20000"/>
        </a:spcBef>
        <a:spcAft>
          <a:spcPct val="0"/>
        </a:spcAft>
        <a:buFont typeface="Arial" panose="020B0604020202020204" pitchFamily="34" charset="0"/>
        <a:buChar char="»"/>
        <a:defRPr sz="534" kern="1200">
          <a:solidFill>
            <a:schemeClr val="tx1"/>
          </a:solidFill>
          <a:latin typeface="+mn-lt"/>
          <a:ea typeface="MS PGothic" panose="020B0600070205080204" pitchFamily="34" charset="-128"/>
          <a:cs typeface="+mn-cs"/>
        </a:defRPr>
      </a:lvl5pPr>
      <a:lvl6pPr marL="671304" indent="-61028" algn="l" defTabSz="122056" rtl="0" eaLnBrk="1" latinLnBrk="0" hangingPunct="1">
        <a:spcBef>
          <a:spcPct val="20000"/>
        </a:spcBef>
        <a:buFont typeface="Arial"/>
        <a:buChar char="•"/>
        <a:defRPr sz="534" kern="1200">
          <a:solidFill>
            <a:schemeClr val="tx1"/>
          </a:solidFill>
          <a:latin typeface="+mn-lt"/>
          <a:ea typeface="+mn-ea"/>
          <a:cs typeface="+mn-cs"/>
        </a:defRPr>
      </a:lvl6pPr>
      <a:lvl7pPr marL="793359" indent="-61028" algn="l" defTabSz="122056" rtl="0" eaLnBrk="1" latinLnBrk="0" hangingPunct="1">
        <a:spcBef>
          <a:spcPct val="20000"/>
        </a:spcBef>
        <a:buFont typeface="Arial"/>
        <a:buChar char="•"/>
        <a:defRPr sz="534" kern="1200">
          <a:solidFill>
            <a:schemeClr val="tx1"/>
          </a:solidFill>
          <a:latin typeface="+mn-lt"/>
          <a:ea typeface="+mn-ea"/>
          <a:cs typeface="+mn-cs"/>
        </a:defRPr>
      </a:lvl7pPr>
      <a:lvl8pPr marL="915415" indent="-61028" algn="l" defTabSz="122056" rtl="0" eaLnBrk="1" latinLnBrk="0" hangingPunct="1">
        <a:spcBef>
          <a:spcPct val="20000"/>
        </a:spcBef>
        <a:buFont typeface="Arial"/>
        <a:buChar char="•"/>
        <a:defRPr sz="534" kern="1200">
          <a:solidFill>
            <a:schemeClr val="tx1"/>
          </a:solidFill>
          <a:latin typeface="+mn-lt"/>
          <a:ea typeface="+mn-ea"/>
          <a:cs typeface="+mn-cs"/>
        </a:defRPr>
      </a:lvl8pPr>
      <a:lvl9pPr marL="1037469" indent="-61028" algn="l" defTabSz="122056" rtl="0" eaLnBrk="1" latinLnBrk="0" hangingPunct="1">
        <a:spcBef>
          <a:spcPct val="20000"/>
        </a:spcBef>
        <a:buFont typeface="Arial"/>
        <a:buChar char="•"/>
        <a:defRPr sz="534" kern="1200">
          <a:solidFill>
            <a:schemeClr val="tx1"/>
          </a:solidFill>
          <a:latin typeface="+mn-lt"/>
          <a:ea typeface="+mn-ea"/>
          <a:cs typeface="+mn-cs"/>
        </a:defRPr>
      </a:lvl9pPr>
    </p:bodyStyle>
    <p:otherStyle>
      <a:defPPr>
        <a:defRPr lang="en-US"/>
      </a:defPPr>
      <a:lvl1pPr marL="0" algn="l" defTabSz="122056" rtl="0" eaLnBrk="1" latinLnBrk="0" hangingPunct="1">
        <a:defRPr sz="480" kern="1200">
          <a:solidFill>
            <a:schemeClr val="tx1"/>
          </a:solidFill>
          <a:latin typeface="+mn-lt"/>
          <a:ea typeface="+mn-ea"/>
          <a:cs typeface="+mn-cs"/>
        </a:defRPr>
      </a:lvl1pPr>
      <a:lvl2pPr marL="122056" algn="l" defTabSz="122056" rtl="0" eaLnBrk="1" latinLnBrk="0" hangingPunct="1">
        <a:defRPr sz="480" kern="1200">
          <a:solidFill>
            <a:schemeClr val="tx1"/>
          </a:solidFill>
          <a:latin typeface="+mn-lt"/>
          <a:ea typeface="+mn-ea"/>
          <a:cs typeface="+mn-cs"/>
        </a:defRPr>
      </a:lvl2pPr>
      <a:lvl3pPr marL="244110" algn="l" defTabSz="122056" rtl="0" eaLnBrk="1" latinLnBrk="0" hangingPunct="1">
        <a:defRPr sz="480" kern="1200">
          <a:solidFill>
            <a:schemeClr val="tx1"/>
          </a:solidFill>
          <a:latin typeface="+mn-lt"/>
          <a:ea typeface="+mn-ea"/>
          <a:cs typeface="+mn-cs"/>
        </a:defRPr>
      </a:lvl3pPr>
      <a:lvl4pPr marL="366166" algn="l" defTabSz="122056" rtl="0" eaLnBrk="1" latinLnBrk="0" hangingPunct="1">
        <a:defRPr sz="480" kern="1200">
          <a:solidFill>
            <a:schemeClr val="tx1"/>
          </a:solidFill>
          <a:latin typeface="+mn-lt"/>
          <a:ea typeface="+mn-ea"/>
          <a:cs typeface="+mn-cs"/>
        </a:defRPr>
      </a:lvl4pPr>
      <a:lvl5pPr marL="488221" algn="l" defTabSz="122056" rtl="0" eaLnBrk="1" latinLnBrk="0" hangingPunct="1">
        <a:defRPr sz="480" kern="1200">
          <a:solidFill>
            <a:schemeClr val="tx1"/>
          </a:solidFill>
          <a:latin typeface="+mn-lt"/>
          <a:ea typeface="+mn-ea"/>
          <a:cs typeface="+mn-cs"/>
        </a:defRPr>
      </a:lvl5pPr>
      <a:lvl6pPr marL="610277" algn="l" defTabSz="122056" rtl="0" eaLnBrk="1" latinLnBrk="0" hangingPunct="1">
        <a:defRPr sz="480" kern="1200">
          <a:solidFill>
            <a:schemeClr val="tx1"/>
          </a:solidFill>
          <a:latin typeface="+mn-lt"/>
          <a:ea typeface="+mn-ea"/>
          <a:cs typeface="+mn-cs"/>
        </a:defRPr>
      </a:lvl6pPr>
      <a:lvl7pPr marL="732331" algn="l" defTabSz="122056" rtl="0" eaLnBrk="1" latinLnBrk="0" hangingPunct="1">
        <a:defRPr sz="480" kern="1200">
          <a:solidFill>
            <a:schemeClr val="tx1"/>
          </a:solidFill>
          <a:latin typeface="+mn-lt"/>
          <a:ea typeface="+mn-ea"/>
          <a:cs typeface="+mn-cs"/>
        </a:defRPr>
      </a:lvl7pPr>
      <a:lvl8pPr marL="854387" algn="l" defTabSz="122056" rtl="0" eaLnBrk="1" latinLnBrk="0" hangingPunct="1">
        <a:defRPr sz="480" kern="1200">
          <a:solidFill>
            <a:schemeClr val="tx1"/>
          </a:solidFill>
          <a:latin typeface="+mn-lt"/>
          <a:ea typeface="+mn-ea"/>
          <a:cs typeface="+mn-cs"/>
        </a:defRPr>
      </a:lvl8pPr>
      <a:lvl9pPr marL="976442" algn="l" defTabSz="122056" rtl="0" eaLnBrk="1" latinLnBrk="0" hangingPunct="1">
        <a:defRPr sz="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4BDBC67-F20E-4283-82CE-38FEF4ECD439}"/>
              </a:ext>
            </a:extLst>
          </p:cNvPr>
          <p:cNvSpPr/>
          <p:nvPr/>
        </p:nvSpPr>
        <p:spPr>
          <a:xfrm>
            <a:off x="133936" y="313470"/>
            <a:ext cx="7325643" cy="5871645"/>
          </a:xfrm>
          <a:prstGeom prst="rect">
            <a:avLst/>
          </a:prstGeom>
          <a:solidFill>
            <a:srgbClr val="014076"/>
          </a:solidFill>
          <a:ln>
            <a:solidFill>
              <a:srgbClr val="01407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5" name="Título 21">
            <a:extLst>
              <a:ext uri="{FF2B5EF4-FFF2-40B4-BE49-F238E27FC236}">
                <a16:creationId xmlns:a16="http://schemas.microsoft.com/office/drawing/2014/main" id="{E7282DE3-FFCD-4668-8C61-301F7A64B231}"/>
              </a:ext>
            </a:extLst>
          </p:cNvPr>
          <p:cNvSpPr txBox="1">
            <a:spLocks noGrp="1"/>
          </p:cNvSpPr>
          <p:nvPr>
            <p:ph type="title"/>
          </p:nvPr>
        </p:nvSpPr>
        <p:spPr bwMode="auto">
          <a:xfrm>
            <a:off x="5137486" y="785276"/>
            <a:ext cx="26399826" cy="474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6" tIns="51433" rIns="102866" bIns="51433" numCol="1" anchor="t" anchorCtr="0" compatLnSpc="1">
            <a:prstTxWarp prst="textNoShape">
              <a:avLst/>
            </a:prstTxWarp>
          </a:bodyPr>
          <a:lstStyle>
            <a:lvl1pPr algn="ctr" defTabSz="108494" rtl="0" eaLnBrk="0" fontAlgn="base" hangingPunct="0">
              <a:spcBef>
                <a:spcPct val="0"/>
              </a:spcBef>
              <a:spcAft>
                <a:spcPct val="0"/>
              </a:spcAft>
              <a:defRPr sz="1044" kern="1200">
                <a:solidFill>
                  <a:schemeClr val="tx1"/>
                </a:solidFill>
                <a:latin typeface="+mj-lt"/>
                <a:ea typeface="MS PGothic" panose="020B0600070205080204" pitchFamily="34" charset="-128"/>
                <a:cs typeface="ＭＳ Ｐゴシック" charset="0"/>
              </a:defRPr>
            </a:lvl1pPr>
            <a:lvl2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2pPr>
            <a:lvl3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3pPr>
            <a:lvl4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4pPr>
            <a:lvl5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5pPr>
            <a:lvl6pPr marL="108494"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6pPr>
            <a:lvl7pPr marL="216987"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7pPr>
            <a:lvl8pPr marL="325481"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8pPr>
            <a:lvl9pPr marL="433974"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9pPr>
          </a:lstStyle>
          <a:p>
            <a:r>
              <a:rPr lang="es-MX" sz="4400" b="1" dirty="0">
                <a:solidFill>
                  <a:schemeClr val="bg1"/>
                </a:solidFill>
                <a:latin typeface="Arial" panose="020B0604020202020204" pitchFamily="34" charset="0"/>
                <a:cs typeface="Arial" panose="020B0604020202020204" pitchFamily="34" charset="0"/>
              </a:rPr>
              <a:t>TROMBOCITOPENIA INDUCIDA POR HEPARINA EN PACIENTE CON TROMBOSIS ARTERIAL ESPLÉNICA. </a:t>
            </a:r>
            <a:br>
              <a:rPr lang="es-MX" sz="4400" b="1" dirty="0">
                <a:solidFill>
                  <a:schemeClr val="bg1"/>
                </a:solidFill>
                <a:latin typeface="Arial" panose="020B0604020202020204" pitchFamily="34" charset="0"/>
                <a:cs typeface="Arial" panose="020B0604020202020204" pitchFamily="34" charset="0"/>
              </a:rPr>
            </a:br>
            <a:r>
              <a:rPr lang="es-MX" sz="4000" i="1" dirty="0">
                <a:solidFill>
                  <a:schemeClr val="bg1"/>
                </a:solidFill>
                <a:latin typeface="Arial" panose="020B0604020202020204" pitchFamily="34" charset="0"/>
                <a:cs typeface="Arial" panose="020B0604020202020204" pitchFamily="34" charset="0"/>
              </a:rPr>
              <a:t>Diego Morales J. (1), Francisca Daza V. (1), Catalina Roa Z. (1), Daniela Ruíz P. (1). </a:t>
            </a:r>
            <a:br>
              <a:rPr lang="es-MX" sz="4000" i="1" dirty="0">
                <a:solidFill>
                  <a:schemeClr val="bg1"/>
                </a:solidFill>
                <a:latin typeface="Arial" panose="020B0604020202020204" pitchFamily="34" charset="0"/>
                <a:cs typeface="Arial" panose="020B0604020202020204" pitchFamily="34" charset="0"/>
              </a:rPr>
            </a:br>
            <a:r>
              <a:rPr lang="es-MX" sz="4000" i="1" dirty="0">
                <a:solidFill>
                  <a:schemeClr val="bg1"/>
                </a:solidFill>
                <a:latin typeface="Arial" panose="020B0604020202020204" pitchFamily="34" charset="0"/>
                <a:cs typeface="Arial" panose="020B0604020202020204" pitchFamily="34" charset="0"/>
              </a:rPr>
              <a:t>(1) Interno Medicina, Universidad de Santiago de Chile, Santiago</a:t>
            </a:r>
            <a:br>
              <a:rPr lang="es-MX" sz="4000" i="1" dirty="0">
                <a:solidFill>
                  <a:schemeClr val="bg1"/>
                </a:solidFill>
                <a:latin typeface="Arial" panose="020B0604020202020204" pitchFamily="34" charset="0"/>
                <a:cs typeface="Arial" panose="020B0604020202020204" pitchFamily="34" charset="0"/>
              </a:rPr>
            </a:br>
            <a:r>
              <a:rPr lang="es-MX" sz="4000" i="1" dirty="0">
                <a:solidFill>
                  <a:schemeClr val="bg1"/>
                </a:solidFill>
                <a:latin typeface="Arial" panose="020B0604020202020204" pitchFamily="34" charset="0"/>
                <a:cs typeface="Arial" panose="020B0604020202020204" pitchFamily="34" charset="0"/>
              </a:rPr>
              <a:t>Tutor: Diego Roselló B. (2). (2) Médico Cirujano, Servicio de Cirugía, Hospital San José, Santiago</a:t>
            </a:r>
            <a:br>
              <a:rPr lang="es-MX" sz="4000" i="1" dirty="0">
                <a:solidFill>
                  <a:schemeClr val="bg1"/>
                </a:solidFill>
                <a:latin typeface="Arial" panose="020B0604020202020204" pitchFamily="34" charset="0"/>
                <a:cs typeface="Arial" panose="020B0604020202020204" pitchFamily="34" charset="0"/>
              </a:rPr>
            </a:br>
            <a:endParaRPr lang="es-CL" sz="4000" i="1" dirty="0">
              <a:solidFill>
                <a:schemeClr val="bg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F7805C8-4890-4E6D-8D38-56BF22E82969}"/>
              </a:ext>
            </a:extLst>
          </p:cNvPr>
          <p:cNvSpPr>
            <a:spLocks noGrp="1"/>
          </p:cNvSpPr>
          <p:nvPr>
            <p:ph sz="half" idx="1"/>
          </p:nvPr>
        </p:nvSpPr>
        <p:spPr>
          <a:xfrm>
            <a:off x="1619962" y="8273523"/>
            <a:ext cx="14309682" cy="30947705"/>
          </a:xfrm>
        </p:spPr>
        <p:txBody>
          <a:bodyPr/>
          <a:lstStyle/>
          <a:p>
            <a:pPr marL="0" indent="0" algn="just">
              <a:buNone/>
            </a:pPr>
            <a:r>
              <a:rPr lang="es-CL" sz="4400" b="1" dirty="0">
                <a:latin typeface="Arial" panose="020B0604020202020204" pitchFamily="34" charset="0"/>
                <a:cs typeface="Arial" panose="020B0604020202020204" pitchFamily="34" charset="0"/>
              </a:rPr>
              <a:t>INTRODUCCIÓN</a:t>
            </a:r>
          </a:p>
          <a:p>
            <a:pPr marL="0" indent="0" algn="just">
              <a:buNone/>
            </a:pPr>
            <a:r>
              <a:rPr lang="es-MX" sz="4400" dirty="0">
                <a:latin typeface="Arial" panose="020B0604020202020204" pitchFamily="34" charset="0"/>
                <a:cs typeface="Arial" panose="020B0604020202020204" pitchFamily="34" charset="0"/>
              </a:rPr>
              <a:t>Trombocitopenia inducida por heparina (TIH) es complicación potencialmente mortal del uso de heparina. Se manifiesta como trombosis venosa y/o arterial en hasta 1/3 de pacientes. Ocurre tras exposición a heparina no fraccionada (HNF) o heparina de bajo peso molecular (HBPM), más común la primera, entre 5to y 14vo día post exposición (1) En TIH se genera estado de hipercoagulabilidad por intensa producción de trombina inmune, por lo que paradójicamente puede generarse trombosis (2).</a:t>
            </a:r>
            <a:endParaRPr lang="es-ES" sz="4400" dirty="0">
              <a:latin typeface="Arial" panose="020B0604020202020204" pitchFamily="34" charset="0"/>
              <a:cs typeface="Arial" panose="020B0604020202020204" pitchFamily="34" charset="0"/>
            </a:endParaRPr>
          </a:p>
          <a:p>
            <a:pPr marL="0" indent="0" algn="just">
              <a:buNone/>
            </a:pPr>
            <a:endParaRPr lang="es-CL" sz="4400" b="1" dirty="0">
              <a:latin typeface="Arial" panose="020B0604020202020204" pitchFamily="34" charset="0"/>
              <a:cs typeface="Arial" panose="020B0604020202020204" pitchFamily="34" charset="0"/>
            </a:endParaRPr>
          </a:p>
          <a:p>
            <a:pPr marL="0" indent="0" algn="just">
              <a:buNone/>
            </a:pPr>
            <a:r>
              <a:rPr lang="es-CL" sz="4400" b="1" dirty="0">
                <a:latin typeface="Arial" panose="020B0604020202020204" pitchFamily="34" charset="0"/>
                <a:cs typeface="Arial" panose="020B0604020202020204" pitchFamily="34" charset="0"/>
              </a:rPr>
              <a:t>PRESENTACIÓN CASO CLÍNICO</a:t>
            </a:r>
          </a:p>
          <a:p>
            <a:pPr marL="0" indent="0" algn="just">
              <a:buNone/>
            </a:pPr>
            <a:r>
              <a:rPr lang="es-MX" sz="4400" dirty="0">
                <a:latin typeface="Arial" panose="020B0604020202020204" pitchFamily="34" charset="0"/>
                <a:cs typeface="Arial" panose="020B0604020202020204" pitchFamily="34" charset="0"/>
              </a:rPr>
              <a:t>Femenino, 62 años, antecedentes: hipertensión y diabetes insulino requirente. Consulta por dolor abdominal y vómitos de 10 días de evolución.  Tomografía computarizada evidencia infarto esplénico secundario a trombosis de arteria esplénica. Se inicia tratamiento anticoagulante con HNF con posterior cambio a HBPM.</a:t>
            </a:r>
            <a:endParaRPr lang="es-ES" sz="4400" dirty="0">
              <a:latin typeface="Arial" panose="020B0604020202020204" pitchFamily="34" charset="0"/>
              <a:cs typeface="Arial" panose="020B0604020202020204" pitchFamily="34" charset="0"/>
            </a:endParaRPr>
          </a:p>
          <a:p>
            <a:pPr marL="0" indent="0" algn="just">
              <a:buNone/>
            </a:pPr>
            <a:endParaRPr lang="es-CL" sz="4400" b="1" dirty="0">
              <a:latin typeface="Arial" panose="020B0604020202020204" pitchFamily="34" charset="0"/>
              <a:cs typeface="Arial" panose="020B0604020202020204" pitchFamily="34" charset="0"/>
            </a:endParaRPr>
          </a:p>
          <a:p>
            <a:pPr marL="0" indent="0" algn="just">
              <a:buNone/>
            </a:pPr>
            <a:r>
              <a:rPr lang="es-CL" sz="4400" b="1" dirty="0">
                <a:latin typeface="Arial" panose="020B0604020202020204" pitchFamily="34" charset="0"/>
                <a:cs typeface="Arial" panose="020B0604020202020204" pitchFamily="34" charset="0"/>
              </a:rPr>
              <a:t>PREGUNTA CLÍNICA</a:t>
            </a:r>
            <a:endParaRPr lang="es-CL" sz="4400" dirty="0">
              <a:latin typeface="Arial" panose="020B0604020202020204" pitchFamily="34" charset="0"/>
              <a:cs typeface="Arial" panose="020B0604020202020204" pitchFamily="34" charset="0"/>
            </a:endParaRPr>
          </a:p>
          <a:p>
            <a:pPr marL="0" indent="0" algn="just">
              <a:buNone/>
            </a:pPr>
            <a:r>
              <a:rPr lang="es-MX" sz="4400" dirty="0">
                <a:latin typeface="Arial" panose="020B0604020202020204" pitchFamily="34" charset="0"/>
                <a:cs typeface="Arial" panose="020B0604020202020204" pitchFamily="34" charset="0"/>
              </a:rPr>
              <a:t>En pacientes con eventos trombóticos pese a estar con tratamiento anticoagulante óptimo, ¿En qué casos se debe sospechar de trombocitopenia inducida por heparina? </a:t>
            </a:r>
          </a:p>
          <a:p>
            <a:pPr marL="0" indent="0" algn="just">
              <a:buNone/>
            </a:pPr>
            <a:endParaRPr lang="es-MX" sz="4400" dirty="0">
              <a:latin typeface="Arial" panose="020B0604020202020204" pitchFamily="34" charset="0"/>
              <a:cs typeface="Arial" panose="020B0604020202020204" pitchFamily="34" charset="0"/>
            </a:endParaRPr>
          </a:p>
          <a:p>
            <a:pPr marL="0" indent="0" algn="just">
              <a:buNone/>
            </a:pPr>
            <a:r>
              <a:rPr lang="es-MX" sz="4400" b="1" dirty="0">
                <a:latin typeface="Arial" panose="020B0604020202020204" pitchFamily="34" charset="0"/>
                <a:cs typeface="Arial" panose="020B0604020202020204" pitchFamily="34" charset="0"/>
              </a:rPr>
              <a:t>ABORDAJE METODOLÓGICO</a:t>
            </a:r>
          </a:p>
          <a:p>
            <a:pPr marL="0" indent="0" algn="just">
              <a:buNone/>
            </a:pPr>
            <a:r>
              <a:rPr lang="es-MX" sz="4400" dirty="0">
                <a:latin typeface="Arial" panose="020B0604020202020204" pitchFamily="34" charset="0"/>
                <a:cs typeface="Arial" panose="020B0604020202020204" pitchFamily="34" charset="0"/>
              </a:rPr>
              <a:t>Descripción de evolución del caso y respuesta favorable posterior al cambio de heparina a rivaroxabán. </a:t>
            </a:r>
          </a:p>
          <a:p>
            <a:pPr marL="0" indent="0" algn="just">
              <a:buNone/>
            </a:pPr>
            <a:endParaRPr lang="es-MX" sz="4400" dirty="0">
              <a:latin typeface="Arial" panose="020B0604020202020204" pitchFamily="34" charset="0"/>
              <a:cs typeface="Arial" panose="020B0604020202020204" pitchFamily="34" charset="0"/>
            </a:endParaRPr>
          </a:p>
          <a:p>
            <a:pPr marL="0" indent="0" algn="just">
              <a:buNone/>
            </a:pPr>
            <a:r>
              <a:rPr lang="es-MX" sz="4400" b="1" dirty="0">
                <a:latin typeface="Arial" panose="020B0604020202020204" pitchFamily="34" charset="0"/>
                <a:cs typeface="Arial" panose="020B0604020202020204" pitchFamily="34" charset="0"/>
              </a:rPr>
              <a:t>RESOLUCIÓN DEL CASO</a:t>
            </a:r>
          </a:p>
          <a:p>
            <a:pPr marL="0" indent="0" algn="just">
              <a:buNone/>
            </a:pPr>
            <a:r>
              <a:rPr lang="es-MX" sz="4400" dirty="0">
                <a:latin typeface="Arial" panose="020B0604020202020204" pitchFamily="34" charset="0"/>
                <a:cs typeface="Arial" panose="020B0604020202020204" pitchFamily="34" charset="0"/>
              </a:rPr>
              <a:t>Presenta múltiples eventos trombóticos (tromboembolismo pulmonar, trombosis arteriales y venosas de múltiples territorios) refractarios al manejo médico y quirúrgico resultando en amputación de extremidad inferior derecha. Exámenes de laboratorio: trombocitopenia al ingreso (121.000 x </a:t>
            </a:r>
            <a:r>
              <a:rPr lang="es-MX" sz="4400" dirty="0" err="1">
                <a:latin typeface="Arial" panose="020B0604020202020204" pitchFamily="34" charset="0"/>
                <a:cs typeface="Arial" panose="020B0604020202020204" pitchFamily="34" charset="0"/>
              </a:rPr>
              <a:t>mcL</a:t>
            </a:r>
            <a:r>
              <a:rPr lang="es-MX" sz="4400" dirty="0">
                <a:latin typeface="Arial" panose="020B0604020202020204" pitchFamily="34" charset="0"/>
                <a:cs typeface="Arial" panose="020B0604020202020204" pitchFamily="34" charset="0"/>
              </a:rPr>
              <a:t>) descendiendo hasta 18.000 x </a:t>
            </a:r>
            <a:r>
              <a:rPr lang="es-MX" sz="4400" dirty="0" err="1">
                <a:latin typeface="Arial" panose="020B0604020202020204" pitchFamily="34" charset="0"/>
                <a:cs typeface="Arial" panose="020B0604020202020204" pitchFamily="34" charset="0"/>
              </a:rPr>
              <a:t>mcL</a:t>
            </a:r>
            <a:r>
              <a:rPr lang="es-MX" sz="4400" dirty="0">
                <a:latin typeface="Arial" panose="020B0604020202020204" pitchFamily="34" charset="0"/>
                <a:cs typeface="Arial" panose="020B0604020202020204" pitchFamily="34" charset="0"/>
              </a:rPr>
              <a:t>, requiriendo múltiples transfusiones de unidades de plaquetas. Se sospecha TIH, suspendiendo heparina, iniciándose Rivaroxabán, con mejoría clínica e imagenológica de eventos trombóticos y aumento de niveles plaquetarios sin nuevas transfusiones.</a:t>
            </a:r>
          </a:p>
          <a:p>
            <a:pPr marL="0" indent="0" algn="just">
              <a:buNone/>
            </a:pPr>
            <a:endParaRPr lang="es-ES" sz="3700"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9266F794-0D05-4BA2-971E-962AD56911A7}"/>
              </a:ext>
            </a:extLst>
          </p:cNvPr>
          <p:cNvSpPr>
            <a:spLocks noGrp="1"/>
          </p:cNvSpPr>
          <p:nvPr>
            <p:ph sz="half" idx="2"/>
          </p:nvPr>
        </p:nvSpPr>
        <p:spPr>
          <a:xfrm>
            <a:off x="16469639" y="8273523"/>
            <a:ext cx="14309682" cy="31274277"/>
          </a:xfrm>
        </p:spPr>
        <p:txBody>
          <a:bodyPr/>
          <a:lstStyle/>
          <a:p>
            <a:pPr marL="0" indent="0" algn="just">
              <a:buNone/>
            </a:pPr>
            <a:r>
              <a:rPr lang="es-CL" sz="4400" b="1" dirty="0">
                <a:latin typeface="Arial" panose="020B0604020202020204" pitchFamily="34" charset="0"/>
                <a:cs typeface="Arial" panose="020B0604020202020204" pitchFamily="34" charset="0"/>
              </a:rPr>
              <a:t>DISCUSIÓN Y CONCLUSIONES</a:t>
            </a:r>
          </a:p>
          <a:p>
            <a:pPr marL="0" indent="0" algn="just">
              <a:buNone/>
            </a:pPr>
            <a:r>
              <a:rPr lang="es-MX" sz="4400" dirty="0">
                <a:latin typeface="Arial" panose="020B0604020202020204" pitchFamily="34" charset="0"/>
                <a:cs typeface="Arial" panose="020B0604020202020204" pitchFamily="34" charset="0"/>
              </a:rPr>
              <a:t>Caso evidencia TIH, que, si bien se presenta antes de la temporalidad habitual, no fue sospechada ni tratada oportunamente, a pesar de clínica sugerente de fenómenos trombóticos con uso de anticoagulación en dosis terapéutica asociado a descenso marcado de plaquetas. HIT es reto diagnóstico, debido a que trombocitopenia es hallazgo analítico muy frecuente en pacientes hospitalizados. (3). Diagnóstico se basa en clínica y hallazgo de anticuerpos típicos, con los cuales no contamos.</a:t>
            </a:r>
          </a:p>
          <a:p>
            <a:pPr marL="0" indent="0" algn="just">
              <a:buNone/>
            </a:pPr>
            <a:r>
              <a:rPr lang="es-MX" sz="4400" dirty="0">
                <a:latin typeface="Arial" panose="020B0604020202020204" pitchFamily="34" charset="0"/>
                <a:cs typeface="Arial" panose="020B0604020202020204" pitchFamily="34" charset="0"/>
              </a:rPr>
              <a:t>HIT no tratada tiene una tasa de mortalidad hasta 20%; aunque con diagnóstico e intervención, se informan tasas bajo 2%. Por esto importancia de siempre considerar efectos adversos de fármacos utilizados, especialmente heparinas, comúnmente utilizadas en práctica habitual. (4).</a:t>
            </a:r>
          </a:p>
          <a:p>
            <a:pPr marL="0" indent="0" algn="just">
              <a:buNone/>
            </a:pPr>
            <a:endParaRPr lang="es-CL" sz="4400" dirty="0">
              <a:latin typeface="Arial" panose="020B0604020202020204" pitchFamily="34" charset="0"/>
              <a:cs typeface="Arial" panose="020B0604020202020204" pitchFamily="34" charset="0"/>
            </a:endParaRPr>
          </a:p>
          <a:p>
            <a:pPr marL="0" indent="0" algn="just">
              <a:buNone/>
            </a:pPr>
            <a:r>
              <a:rPr lang="es-ES" sz="4400" b="1" dirty="0">
                <a:latin typeface="Arial" panose="020B0604020202020204" pitchFamily="34" charset="0"/>
                <a:cs typeface="Arial" panose="020B0604020202020204" pitchFamily="34" charset="0"/>
              </a:rPr>
              <a:t>BIBLIOGRAFÍA</a:t>
            </a:r>
          </a:p>
          <a:p>
            <a:pPr marL="0" indent="0" algn="just">
              <a:buNone/>
            </a:pPr>
            <a:r>
              <a:rPr lang="es-ES" sz="4400" dirty="0">
                <a:latin typeface="Arial" panose="020B0604020202020204" pitchFamily="34" charset="0"/>
                <a:cs typeface="Arial" panose="020B0604020202020204" pitchFamily="34" charset="0"/>
              </a:rPr>
              <a:t>1- Bosch-Amate, X., </a:t>
            </a:r>
            <a:r>
              <a:rPr lang="es-ES" sz="4400" dirty="0" err="1">
                <a:latin typeface="Arial" panose="020B0604020202020204" pitchFamily="34" charset="0"/>
                <a:cs typeface="Arial" panose="020B0604020202020204" pitchFamily="34" charset="0"/>
              </a:rPr>
              <a:t>Fustà</a:t>
            </a:r>
            <a:r>
              <a:rPr lang="es-ES" sz="4400" dirty="0">
                <a:latin typeface="Arial" panose="020B0604020202020204" pitchFamily="34" charset="0"/>
                <a:cs typeface="Arial" panose="020B0604020202020204" pitchFamily="34" charset="0"/>
              </a:rPr>
              <a:t>-Novell, X., &amp; Mascaró </a:t>
            </a:r>
            <a:r>
              <a:rPr lang="es-ES" sz="4400" dirty="0" err="1">
                <a:latin typeface="Arial" panose="020B0604020202020204" pitchFamily="34" charset="0"/>
                <a:cs typeface="Arial" panose="020B0604020202020204" pitchFamily="34" charset="0"/>
              </a:rPr>
              <a:t>Galy</a:t>
            </a:r>
            <a:r>
              <a:rPr lang="es-ES" sz="4400" dirty="0">
                <a:latin typeface="Arial" panose="020B0604020202020204" pitchFamily="34" charset="0"/>
                <a:cs typeface="Arial" panose="020B0604020202020204" pitchFamily="34" charset="0"/>
              </a:rPr>
              <a:t>, J. M. (2019). Trombocitopenia trombótica inducida por heparina: una entidad rara potencialmente grave [</a:t>
            </a:r>
            <a:r>
              <a:rPr lang="es-ES" sz="4400" dirty="0" err="1">
                <a:latin typeface="Arial" panose="020B0604020202020204" pitchFamily="34" charset="0"/>
                <a:cs typeface="Arial" panose="020B0604020202020204" pitchFamily="34" charset="0"/>
              </a:rPr>
              <a:t>Heparin-induced</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thrombotic</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thrombocytopenia</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An</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uncommon</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potentially</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serious</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entity</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Atencion</a:t>
            </a:r>
            <a:r>
              <a:rPr lang="es-ES" sz="4400" dirty="0">
                <a:latin typeface="Arial" panose="020B0604020202020204" pitchFamily="34" charset="0"/>
                <a:cs typeface="Arial" panose="020B0604020202020204" pitchFamily="34" charset="0"/>
              </a:rPr>
              <a:t> primaria, </a:t>
            </a:r>
            <a:r>
              <a:rPr lang="es-ES" sz="4400">
                <a:latin typeface="Arial" panose="020B0604020202020204" pitchFamily="34" charset="0"/>
                <a:cs typeface="Arial" panose="020B0604020202020204" pitchFamily="34" charset="0"/>
              </a:rPr>
              <a:t>51(7),454–455</a:t>
            </a:r>
            <a:r>
              <a:rPr lang="es-ES" sz="4400" dirty="0">
                <a:latin typeface="Arial" panose="020B0604020202020204" pitchFamily="34" charset="0"/>
                <a:cs typeface="Arial" panose="020B0604020202020204" pitchFamily="34" charset="0"/>
              </a:rPr>
              <a:t>. https://doi.org/10.1016/j.aprim.2018.10.005</a:t>
            </a:r>
          </a:p>
          <a:p>
            <a:pPr marL="0" indent="0" algn="just">
              <a:buNone/>
            </a:pPr>
            <a:r>
              <a:rPr lang="es-ES" sz="4400" dirty="0">
                <a:latin typeface="Arial" panose="020B0604020202020204" pitchFamily="34" charset="0"/>
                <a:cs typeface="Arial" panose="020B0604020202020204" pitchFamily="34" charset="0"/>
              </a:rPr>
              <a:t>2- Lo GK, </a:t>
            </a:r>
            <a:r>
              <a:rPr lang="es-ES" sz="4400" dirty="0" err="1">
                <a:latin typeface="Arial" panose="020B0604020202020204" pitchFamily="34" charset="0"/>
                <a:cs typeface="Arial" panose="020B0604020202020204" pitchFamily="34" charset="0"/>
              </a:rPr>
              <a:t>Sigouin</a:t>
            </a:r>
            <a:r>
              <a:rPr lang="es-ES" sz="4400" dirty="0">
                <a:latin typeface="Arial" panose="020B0604020202020204" pitchFamily="34" charset="0"/>
                <a:cs typeface="Arial" panose="020B0604020202020204" pitchFamily="34" charset="0"/>
              </a:rPr>
              <a:t> CS, </a:t>
            </a:r>
            <a:r>
              <a:rPr lang="es-ES" sz="4400" dirty="0" err="1">
                <a:latin typeface="Arial" panose="020B0604020202020204" pitchFamily="34" charset="0"/>
                <a:cs typeface="Arial" panose="020B0604020202020204" pitchFamily="34" charset="0"/>
              </a:rPr>
              <a:t>Warkentin</a:t>
            </a:r>
            <a:r>
              <a:rPr lang="es-ES" sz="4400" dirty="0">
                <a:latin typeface="Arial" panose="020B0604020202020204" pitchFamily="34" charset="0"/>
                <a:cs typeface="Arial" panose="020B0604020202020204" pitchFamily="34" charset="0"/>
              </a:rPr>
              <a:t> TE. </a:t>
            </a:r>
            <a:r>
              <a:rPr lang="es-ES" sz="4400" dirty="0" err="1">
                <a:latin typeface="Arial" panose="020B0604020202020204" pitchFamily="34" charset="0"/>
                <a:cs typeface="Arial" panose="020B0604020202020204" pitchFamily="34" charset="0"/>
              </a:rPr>
              <a:t>What</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is</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the</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potential</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for</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overdiagnosis</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of</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heparin-induced</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thrombocytopenia</a:t>
            </a:r>
            <a:r>
              <a:rPr lang="es-ES" sz="4400" dirty="0">
                <a:latin typeface="Arial" panose="020B0604020202020204" pitchFamily="34" charset="0"/>
                <a:cs typeface="Arial" panose="020B0604020202020204" pitchFamily="34" charset="0"/>
              </a:rPr>
              <a:t>? Am J </a:t>
            </a:r>
            <a:r>
              <a:rPr lang="es-ES" sz="4400" dirty="0" err="1">
                <a:latin typeface="Arial" panose="020B0604020202020204" pitchFamily="34" charset="0"/>
                <a:cs typeface="Arial" panose="020B0604020202020204" pitchFamily="34" charset="0"/>
              </a:rPr>
              <a:t>Hematol</a:t>
            </a:r>
            <a:r>
              <a:rPr lang="es-ES" sz="4400" dirty="0">
                <a:latin typeface="Arial" panose="020B0604020202020204" pitchFamily="34" charset="0"/>
                <a:cs typeface="Arial" panose="020B0604020202020204" pitchFamily="34" charset="0"/>
              </a:rPr>
              <a:t>. 2007; 82(12):1037-43</a:t>
            </a:r>
          </a:p>
          <a:p>
            <a:pPr marL="0" indent="0" algn="just">
              <a:buNone/>
            </a:pPr>
            <a:r>
              <a:rPr lang="es-ES" sz="4400" dirty="0">
                <a:latin typeface="Arial" panose="020B0604020202020204" pitchFamily="34" charset="0"/>
                <a:cs typeface="Arial" panose="020B0604020202020204" pitchFamily="34" charset="0"/>
              </a:rPr>
              <a:t>3- </a:t>
            </a:r>
            <a:r>
              <a:rPr lang="es-ES" sz="4400" dirty="0" err="1">
                <a:latin typeface="Arial" panose="020B0604020202020204" pitchFamily="34" charset="0"/>
                <a:cs typeface="Arial" panose="020B0604020202020204" pitchFamily="34" charset="0"/>
              </a:rPr>
              <a:t>Greinacher</a:t>
            </a:r>
            <a:r>
              <a:rPr lang="es-ES" sz="4400" dirty="0">
                <a:latin typeface="Arial" panose="020B0604020202020204" pitchFamily="34" charset="0"/>
                <a:cs typeface="Arial" panose="020B0604020202020204" pitchFamily="34" charset="0"/>
              </a:rPr>
              <a:t> A. </a:t>
            </a:r>
            <a:r>
              <a:rPr lang="es-ES" sz="4400" dirty="0" err="1">
                <a:latin typeface="Arial" panose="020B0604020202020204" pitchFamily="34" charset="0"/>
                <a:cs typeface="Arial" panose="020B0604020202020204" pitchFamily="34" charset="0"/>
              </a:rPr>
              <a:t>Heparin-induced</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thrombocytopenia</a:t>
            </a:r>
            <a:r>
              <a:rPr lang="es-ES" sz="4400" dirty="0">
                <a:latin typeface="Arial" panose="020B0604020202020204" pitchFamily="34" charset="0"/>
                <a:cs typeface="Arial" panose="020B0604020202020204" pitchFamily="34" charset="0"/>
              </a:rPr>
              <a:t>. N Engl J </a:t>
            </a:r>
            <a:r>
              <a:rPr lang="es-ES" sz="4400" dirty="0" err="1">
                <a:latin typeface="Arial" panose="020B0604020202020204" pitchFamily="34" charset="0"/>
                <a:cs typeface="Arial" panose="020B0604020202020204" pitchFamily="34" charset="0"/>
              </a:rPr>
              <a:t>Med</a:t>
            </a:r>
            <a:r>
              <a:rPr lang="es-ES" sz="4400" dirty="0">
                <a:latin typeface="Arial" panose="020B0604020202020204" pitchFamily="34" charset="0"/>
                <a:cs typeface="Arial" panose="020B0604020202020204" pitchFamily="34" charset="0"/>
              </a:rPr>
              <a:t>. 2015; 373(3):252-261</a:t>
            </a:r>
          </a:p>
          <a:p>
            <a:pPr marL="0" indent="0" algn="just">
              <a:buNone/>
            </a:pPr>
            <a:r>
              <a:rPr lang="es-ES" sz="4400" dirty="0">
                <a:latin typeface="Arial" panose="020B0604020202020204" pitchFamily="34" charset="0"/>
                <a:cs typeface="Arial" panose="020B0604020202020204" pitchFamily="34" charset="0"/>
              </a:rPr>
              <a:t>4- </a:t>
            </a:r>
            <a:r>
              <a:rPr lang="es-ES" sz="4400" dirty="0" err="1">
                <a:latin typeface="Arial" panose="020B0604020202020204" pitchFamily="34" charset="0"/>
                <a:cs typeface="Arial" panose="020B0604020202020204" pitchFamily="34" charset="0"/>
              </a:rPr>
              <a:t>Onwuemene</a:t>
            </a:r>
            <a:r>
              <a:rPr lang="es-ES" sz="4400" dirty="0">
                <a:latin typeface="Arial" panose="020B0604020202020204" pitchFamily="34" charset="0"/>
                <a:cs typeface="Arial" panose="020B0604020202020204" pitchFamily="34" charset="0"/>
              </a:rPr>
              <a:t> O, </a:t>
            </a:r>
            <a:r>
              <a:rPr lang="es-ES" sz="4400" dirty="0" err="1">
                <a:latin typeface="Arial" panose="020B0604020202020204" pitchFamily="34" charset="0"/>
                <a:cs typeface="Arial" panose="020B0604020202020204" pitchFamily="34" charset="0"/>
              </a:rPr>
              <a:t>Arepally</a:t>
            </a:r>
            <a:r>
              <a:rPr lang="es-ES" sz="4400" dirty="0">
                <a:latin typeface="Arial" panose="020B0604020202020204" pitchFamily="34" charset="0"/>
                <a:cs typeface="Arial" panose="020B0604020202020204" pitchFamily="34" charset="0"/>
              </a:rPr>
              <a:t> GM. </a:t>
            </a:r>
            <a:r>
              <a:rPr lang="es-ES" sz="4400" dirty="0" err="1">
                <a:latin typeface="Arial" panose="020B0604020202020204" pitchFamily="34" charset="0"/>
                <a:cs typeface="Arial" panose="020B0604020202020204" pitchFamily="34" charset="0"/>
              </a:rPr>
              <a:t>Heparin-induced</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thrombocytopenia</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research</a:t>
            </a:r>
            <a:r>
              <a:rPr lang="es-ES" sz="4400" dirty="0">
                <a:latin typeface="Arial" panose="020B0604020202020204" pitchFamily="34" charset="0"/>
                <a:cs typeface="Arial" panose="020B0604020202020204" pitchFamily="34" charset="0"/>
              </a:rPr>
              <a:t> and </a:t>
            </a:r>
            <a:r>
              <a:rPr lang="es-ES" sz="4400" dirty="0" err="1">
                <a:latin typeface="Arial" panose="020B0604020202020204" pitchFamily="34" charset="0"/>
                <a:cs typeface="Arial" panose="020B0604020202020204" pitchFamily="34" charset="0"/>
              </a:rPr>
              <a:t>clinical</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updates</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Hematology</a:t>
            </a:r>
            <a:r>
              <a:rPr lang="es-ES" sz="4400" dirty="0">
                <a:latin typeface="Arial" panose="020B0604020202020204" pitchFamily="34" charset="0"/>
                <a:cs typeface="Arial" panose="020B0604020202020204" pitchFamily="34" charset="0"/>
              </a:rPr>
              <a:t> Am </a:t>
            </a:r>
            <a:r>
              <a:rPr lang="es-ES" sz="4400" dirty="0" err="1">
                <a:latin typeface="Arial" panose="020B0604020202020204" pitchFamily="34" charset="0"/>
                <a:cs typeface="Arial" panose="020B0604020202020204" pitchFamily="34" charset="0"/>
              </a:rPr>
              <a:t>Soc</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Hematol</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Educ</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Program</a:t>
            </a:r>
            <a:r>
              <a:rPr lang="es-ES" sz="4400" dirty="0">
                <a:latin typeface="Arial" panose="020B0604020202020204" pitchFamily="34" charset="0"/>
                <a:cs typeface="Arial" panose="020B0604020202020204" pitchFamily="34" charset="0"/>
              </a:rPr>
              <a:t>. 2016; 2016(1):262-268 </a:t>
            </a:r>
          </a:p>
          <a:p>
            <a:pPr marL="0" indent="0" algn="just">
              <a:buNone/>
            </a:pPr>
            <a:endParaRPr lang="es-ES" sz="3700" b="1" dirty="0">
              <a:latin typeface="Arial" panose="020B0604020202020204" pitchFamily="34" charset="0"/>
              <a:cs typeface="Arial" panose="020B0604020202020204" pitchFamily="34" charset="0"/>
            </a:endParaRPr>
          </a:p>
        </p:txBody>
      </p:sp>
      <p:pic>
        <p:nvPicPr>
          <p:cNvPr id="7" name="Marcador de contenido 20" descr="Imagen que contiene Texto&#10;&#10;Descripción generada automáticamente">
            <a:extLst>
              <a:ext uri="{FF2B5EF4-FFF2-40B4-BE49-F238E27FC236}">
                <a16:creationId xmlns:a16="http://schemas.microsoft.com/office/drawing/2014/main" id="{FA91F033-412D-4DB5-941F-FD3CEF5472AD}"/>
              </a:ext>
            </a:extLst>
          </p:cNvPr>
          <p:cNvPicPr>
            <a:picLocks noChangeAspect="1"/>
          </p:cNvPicPr>
          <p:nvPr/>
        </p:nvPicPr>
        <p:blipFill rotWithShape="1">
          <a:blip r:embed="rId2"/>
          <a:srcRect r="60433"/>
          <a:stretch/>
        </p:blipFill>
        <p:spPr bwMode="auto">
          <a:xfrm>
            <a:off x="133936" y="-39210"/>
            <a:ext cx="4646497" cy="587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210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TotalTime>
  <Words>554</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Office Theme</vt:lpstr>
      <vt:lpstr>TROMBOCITOPENIA INDUCIDA POR HEPARINA EN PACIENTE CON TROMBOSIS ARTERIAL ESPLÉNICA.  Diego Morales J. (1), Francisca Daza V. (1), Catalina Roa Z. (1), Daniela Ruíz P. (1).  (1) Interno Medicina, Universidad de Santiago de Chile, Santiago Tutor: Diego Roselló B. (2). (2) Médico Cirujano, Servicio de Cirugía, Hospital San José, Santiago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Rodríguez</dc:creator>
  <cp:lastModifiedBy>Javier Valdivia Olguin</cp:lastModifiedBy>
  <cp:revision>34</cp:revision>
  <dcterms:created xsi:type="dcterms:W3CDTF">2012-06-05T18:28:47Z</dcterms:created>
  <dcterms:modified xsi:type="dcterms:W3CDTF">2022-11-17T21:22:24Z</dcterms:modified>
</cp:coreProperties>
</file>