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32399288" cy="43200638"/>
  <p:notesSz cx="6858000" cy="9144000"/>
  <p:defaultTextStyle>
    <a:defPPr>
      <a:defRPr lang="en-US"/>
    </a:defPPr>
    <a:lvl1pPr algn="l" defTabSz="255744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2557440" algn="l" defTabSz="255744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5114879" algn="l" defTabSz="255744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7672319" algn="l" defTabSz="255744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0229759" algn="l" defTabSz="255744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12787198" algn="l" defTabSz="5114879"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15344638" algn="l" defTabSz="5114879"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17902077" algn="l" defTabSz="5114879"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20459517" algn="l" defTabSz="5114879"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81" autoAdjust="0"/>
  </p:normalViewPr>
  <p:slideViewPr>
    <p:cSldViewPr snapToGrid="0" snapToObjects="1">
      <p:cViewPr>
        <p:scale>
          <a:sx n="24" d="100"/>
          <a:sy n="24" d="100"/>
        </p:scale>
        <p:origin x="768" y="16"/>
      </p:cViewPr>
      <p:guideLst>
        <p:guide orient="horz" pos="13607"/>
        <p:guide pos="1020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9268B-B937-41A3-9ADF-7F5922928A7C}" type="datetimeFigureOut">
              <a:rPr lang="es-CL" smtClean="0"/>
              <a:t>17-11-2022</a:t>
            </a:fld>
            <a:endParaRPr lang="es-CL"/>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B585C-914C-4DA4-B320-9ECAB3A13622}" type="slidenum">
              <a:rPr lang="es-CL" smtClean="0"/>
              <a:t>‹Nº›</a:t>
            </a:fld>
            <a:endParaRPr lang="es-CL"/>
          </a:p>
        </p:txBody>
      </p:sp>
    </p:spTree>
    <p:extLst>
      <p:ext uri="{BB962C8B-B14F-4D97-AF65-F5344CB8AC3E}">
        <p14:creationId xmlns:p14="http://schemas.microsoft.com/office/powerpoint/2010/main" val="141544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05B585C-914C-4DA4-B320-9ECAB3A13622}" type="slidenum">
              <a:rPr lang="es-CL" smtClean="0"/>
              <a:t>1</a:t>
            </a:fld>
            <a:endParaRPr lang="es-CL"/>
          </a:p>
        </p:txBody>
      </p:sp>
    </p:spTree>
    <p:extLst>
      <p:ext uri="{BB962C8B-B14F-4D97-AF65-F5344CB8AC3E}">
        <p14:creationId xmlns:p14="http://schemas.microsoft.com/office/powerpoint/2010/main" val="7191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4" y="13420212"/>
            <a:ext cx="27539395" cy="9260135"/>
          </a:xfrm>
        </p:spPr>
        <p:txBody>
          <a:bodyPr/>
          <a:lstStyle/>
          <a:p>
            <a:r>
              <a:rPr lang="es-ES_tradnl"/>
              <a:t>Click to edit Master title style</a:t>
            </a:r>
            <a:endParaRPr lang="en-US"/>
          </a:p>
        </p:txBody>
      </p:sp>
      <p:sp>
        <p:nvSpPr>
          <p:cNvPr id="3" name="Subtitle 2"/>
          <p:cNvSpPr>
            <a:spLocks noGrp="1"/>
          </p:cNvSpPr>
          <p:nvPr>
            <p:ph type="subTitle" idx="1"/>
          </p:nvPr>
        </p:nvSpPr>
        <p:spPr>
          <a:xfrm>
            <a:off x="4859894" y="24480362"/>
            <a:ext cx="22679502" cy="11040163"/>
          </a:xfrm>
        </p:spPr>
        <p:txBody>
          <a:bodyPr/>
          <a:lstStyle>
            <a:lvl1pPr marL="0" indent="0" algn="ctr">
              <a:buNone/>
              <a:defRPr>
                <a:solidFill>
                  <a:schemeClr val="tx1">
                    <a:tint val="75000"/>
                  </a:schemeClr>
                </a:solidFill>
              </a:defRPr>
            </a:lvl1pPr>
            <a:lvl2pPr marL="122056" indent="0" algn="ctr">
              <a:buNone/>
              <a:defRPr>
                <a:solidFill>
                  <a:schemeClr val="tx1">
                    <a:tint val="75000"/>
                  </a:schemeClr>
                </a:solidFill>
              </a:defRPr>
            </a:lvl2pPr>
            <a:lvl3pPr marL="244110" indent="0" algn="ctr">
              <a:buNone/>
              <a:defRPr>
                <a:solidFill>
                  <a:schemeClr val="tx1">
                    <a:tint val="75000"/>
                  </a:schemeClr>
                </a:solidFill>
              </a:defRPr>
            </a:lvl3pPr>
            <a:lvl4pPr marL="366166" indent="0" algn="ctr">
              <a:buNone/>
              <a:defRPr>
                <a:solidFill>
                  <a:schemeClr val="tx1">
                    <a:tint val="75000"/>
                  </a:schemeClr>
                </a:solidFill>
              </a:defRPr>
            </a:lvl4pPr>
            <a:lvl5pPr marL="488221" indent="0" algn="ctr">
              <a:buNone/>
              <a:defRPr>
                <a:solidFill>
                  <a:schemeClr val="tx1">
                    <a:tint val="75000"/>
                  </a:schemeClr>
                </a:solidFill>
              </a:defRPr>
            </a:lvl5pPr>
            <a:lvl6pPr marL="610277" indent="0" algn="ctr">
              <a:buNone/>
              <a:defRPr>
                <a:solidFill>
                  <a:schemeClr val="tx1">
                    <a:tint val="75000"/>
                  </a:schemeClr>
                </a:solidFill>
              </a:defRPr>
            </a:lvl6pPr>
            <a:lvl7pPr marL="732331" indent="0" algn="ctr">
              <a:buNone/>
              <a:defRPr>
                <a:solidFill>
                  <a:schemeClr val="tx1">
                    <a:tint val="75000"/>
                  </a:schemeClr>
                </a:solidFill>
              </a:defRPr>
            </a:lvl7pPr>
            <a:lvl8pPr marL="854387" indent="0" algn="ctr">
              <a:buNone/>
              <a:defRPr>
                <a:solidFill>
                  <a:schemeClr val="tx1">
                    <a:tint val="75000"/>
                  </a:schemeClr>
                </a:solidFill>
              </a:defRPr>
            </a:lvl8pPr>
            <a:lvl9pPr marL="976442" indent="0" algn="ctr">
              <a:buNone/>
              <a:defRPr>
                <a:solidFill>
                  <a:schemeClr val="tx1">
                    <a:tint val="75000"/>
                  </a:schemeClr>
                </a:solidFill>
              </a:defRPr>
            </a:lvl9pPr>
          </a:lstStyle>
          <a:p>
            <a:r>
              <a:rPr lang="es-ES_tradnl"/>
              <a:t>Click to edit Master subtitle style</a:t>
            </a:r>
            <a:endParaRPr lang="en-US"/>
          </a:p>
        </p:txBody>
      </p:sp>
      <p:sp>
        <p:nvSpPr>
          <p:cNvPr id="4" name="Date Placeholder 3">
            <a:extLst>
              <a:ext uri="{FF2B5EF4-FFF2-40B4-BE49-F238E27FC236}">
                <a16:creationId xmlns:a16="http://schemas.microsoft.com/office/drawing/2014/main" id="{14FA39C1-0B64-40EB-BCB3-51DCABD1A637}"/>
              </a:ext>
            </a:extLst>
          </p:cNvPr>
          <p:cNvSpPr>
            <a:spLocks noGrp="1"/>
          </p:cNvSpPr>
          <p:nvPr>
            <p:ph type="dt" sz="half" idx="10"/>
          </p:nvPr>
        </p:nvSpPr>
        <p:spPr/>
        <p:txBody>
          <a:bodyPr/>
          <a:lstStyle>
            <a:lvl1pPr>
              <a:defRPr/>
            </a:lvl1pPr>
          </a:lstStyle>
          <a:p>
            <a:fld id="{49DA8000-DC21-4AA0-8D47-E9DDAF735513}" type="datetimeFigureOut">
              <a:rPr lang="en-US" altLang="es-CL"/>
              <a:pPr/>
              <a:t>11/17/2022</a:t>
            </a:fld>
            <a:endParaRPr lang="en-US" altLang="es-CL"/>
          </a:p>
        </p:txBody>
      </p:sp>
      <p:sp>
        <p:nvSpPr>
          <p:cNvPr id="5" name="Footer Placeholder 4">
            <a:extLst>
              <a:ext uri="{FF2B5EF4-FFF2-40B4-BE49-F238E27FC236}">
                <a16:creationId xmlns:a16="http://schemas.microsoft.com/office/drawing/2014/main" id="{3D10586A-DABA-4F1A-B332-B11870D66D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0F95A-20AB-4F58-9F2F-29461568D1F6}"/>
              </a:ext>
            </a:extLst>
          </p:cNvPr>
          <p:cNvSpPr>
            <a:spLocks noGrp="1"/>
          </p:cNvSpPr>
          <p:nvPr>
            <p:ph type="sldNum" sz="quarter" idx="12"/>
          </p:nvPr>
        </p:nvSpPr>
        <p:spPr/>
        <p:txBody>
          <a:bodyPr/>
          <a:lstStyle>
            <a:lvl1pPr>
              <a:defRPr/>
            </a:lvl1pPr>
          </a:lstStyle>
          <a:p>
            <a:fld id="{10DD0443-3519-43B1-A132-CB3B1B3E1106}" type="slidenum">
              <a:rPr lang="en-US" altLang="es-CL"/>
              <a:pPr/>
              <a:t>‹Nº›</a:t>
            </a:fld>
            <a:endParaRPr lang="en-US" altLang="es-CL"/>
          </a:p>
        </p:txBody>
      </p:sp>
    </p:spTree>
    <p:extLst>
      <p:ext uri="{BB962C8B-B14F-4D97-AF65-F5344CB8AC3E}">
        <p14:creationId xmlns:p14="http://schemas.microsoft.com/office/powerpoint/2010/main" val="251031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a:extLst>
              <a:ext uri="{FF2B5EF4-FFF2-40B4-BE49-F238E27FC236}">
                <a16:creationId xmlns:a16="http://schemas.microsoft.com/office/drawing/2014/main" id="{9CD8E8B5-8F01-4E27-8FA0-7B5BAD4BE301}"/>
              </a:ext>
            </a:extLst>
          </p:cNvPr>
          <p:cNvSpPr>
            <a:spLocks noGrp="1"/>
          </p:cNvSpPr>
          <p:nvPr>
            <p:ph type="dt" sz="half" idx="10"/>
          </p:nvPr>
        </p:nvSpPr>
        <p:spPr/>
        <p:txBody>
          <a:bodyPr/>
          <a:lstStyle>
            <a:lvl1pPr>
              <a:defRPr/>
            </a:lvl1pPr>
          </a:lstStyle>
          <a:p>
            <a:fld id="{504810B8-BC0E-44CC-9FFE-2F9ACAD66768}" type="datetimeFigureOut">
              <a:rPr lang="en-US" altLang="es-CL"/>
              <a:pPr/>
              <a:t>11/17/2022</a:t>
            </a:fld>
            <a:endParaRPr lang="en-US" altLang="es-CL"/>
          </a:p>
        </p:txBody>
      </p:sp>
      <p:sp>
        <p:nvSpPr>
          <p:cNvPr id="5" name="Footer Placeholder 4">
            <a:extLst>
              <a:ext uri="{FF2B5EF4-FFF2-40B4-BE49-F238E27FC236}">
                <a16:creationId xmlns:a16="http://schemas.microsoft.com/office/drawing/2014/main" id="{0C1AFE0A-9D4A-4351-8829-B3AB3D5358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CDCE9D-2E00-4C6F-9B70-AD20104D6BF8}"/>
              </a:ext>
            </a:extLst>
          </p:cNvPr>
          <p:cNvSpPr>
            <a:spLocks noGrp="1"/>
          </p:cNvSpPr>
          <p:nvPr>
            <p:ph type="sldNum" sz="quarter" idx="12"/>
          </p:nvPr>
        </p:nvSpPr>
        <p:spPr/>
        <p:txBody>
          <a:bodyPr/>
          <a:lstStyle>
            <a:lvl1pPr>
              <a:defRPr/>
            </a:lvl1pPr>
          </a:lstStyle>
          <a:p>
            <a:fld id="{F70654AF-894B-4247-A39C-45A00C28BFBE}" type="slidenum">
              <a:rPr lang="en-US" altLang="es-CL"/>
              <a:pPr/>
              <a:t>‹Nº›</a:t>
            </a:fld>
            <a:endParaRPr lang="en-US" altLang="es-CL"/>
          </a:p>
        </p:txBody>
      </p:sp>
    </p:spTree>
    <p:extLst>
      <p:ext uri="{BB962C8B-B14F-4D97-AF65-F5344CB8AC3E}">
        <p14:creationId xmlns:p14="http://schemas.microsoft.com/office/powerpoint/2010/main" val="416011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89482" y="1730046"/>
            <a:ext cx="7289842" cy="36860543"/>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1619965" y="1730046"/>
            <a:ext cx="21329535" cy="36860543"/>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a:extLst>
              <a:ext uri="{FF2B5EF4-FFF2-40B4-BE49-F238E27FC236}">
                <a16:creationId xmlns:a16="http://schemas.microsoft.com/office/drawing/2014/main" id="{C7E16189-4E0C-480A-9829-C6DEC5642EE5}"/>
              </a:ext>
            </a:extLst>
          </p:cNvPr>
          <p:cNvSpPr>
            <a:spLocks noGrp="1"/>
          </p:cNvSpPr>
          <p:nvPr>
            <p:ph type="dt" sz="half" idx="10"/>
          </p:nvPr>
        </p:nvSpPr>
        <p:spPr/>
        <p:txBody>
          <a:bodyPr/>
          <a:lstStyle>
            <a:lvl1pPr>
              <a:defRPr/>
            </a:lvl1pPr>
          </a:lstStyle>
          <a:p>
            <a:fld id="{D22B92D5-DCDA-4CA0-8E52-4993CDA510FE}" type="datetimeFigureOut">
              <a:rPr lang="en-US" altLang="es-CL"/>
              <a:pPr/>
              <a:t>11/17/2022</a:t>
            </a:fld>
            <a:endParaRPr lang="en-US" altLang="es-CL"/>
          </a:p>
        </p:txBody>
      </p:sp>
      <p:sp>
        <p:nvSpPr>
          <p:cNvPr id="5" name="Footer Placeholder 4">
            <a:extLst>
              <a:ext uri="{FF2B5EF4-FFF2-40B4-BE49-F238E27FC236}">
                <a16:creationId xmlns:a16="http://schemas.microsoft.com/office/drawing/2014/main" id="{1060019F-F8FF-416D-8DB5-30298FA40C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7D79C0-667E-4856-BE57-36A5DF7512F0}"/>
              </a:ext>
            </a:extLst>
          </p:cNvPr>
          <p:cNvSpPr>
            <a:spLocks noGrp="1"/>
          </p:cNvSpPr>
          <p:nvPr>
            <p:ph type="sldNum" sz="quarter" idx="12"/>
          </p:nvPr>
        </p:nvSpPr>
        <p:spPr/>
        <p:txBody>
          <a:bodyPr/>
          <a:lstStyle>
            <a:lvl1pPr>
              <a:defRPr/>
            </a:lvl1pPr>
          </a:lstStyle>
          <a:p>
            <a:fld id="{0B15ADFB-735D-42CF-BB68-2F8B5387785D}" type="slidenum">
              <a:rPr lang="en-US" altLang="es-CL"/>
              <a:pPr/>
              <a:t>‹Nº›</a:t>
            </a:fld>
            <a:endParaRPr lang="en-US" altLang="es-CL"/>
          </a:p>
        </p:txBody>
      </p:sp>
    </p:spTree>
    <p:extLst>
      <p:ext uri="{BB962C8B-B14F-4D97-AF65-F5344CB8AC3E}">
        <p14:creationId xmlns:p14="http://schemas.microsoft.com/office/powerpoint/2010/main" val="27169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a:extLst>
              <a:ext uri="{FF2B5EF4-FFF2-40B4-BE49-F238E27FC236}">
                <a16:creationId xmlns:a16="http://schemas.microsoft.com/office/drawing/2014/main" id="{E519419A-BCD6-402D-ADDA-35F77E237723}"/>
              </a:ext>
            </a:extLst>
          </p:cNvPr>
          <p:cNvSpPr>
            <a:spLocks noGrp="1"/>
          </p:cNvSpPr>
          <p:nvPr>
            <p:ph type="dt" sz="half" idx="10"/>
          </p:nvPr>
        </p:nvSpPr>
        <p:spPr/>
        <p:txBody>
          <a:bodyPr/>
          <a:lstStyle>
            <a:lvl1pPr>
              <a:defRPr/>
            </a:lvl1pPr>
          </a:lstStyle>
          <a:p>
            <a:fld id="{30D1A623-C8FF-4ED0-A0BD-F802E9773BE0}" type="datetimeFigureOut">
              <a:rPr lang="en-US" altLang="es-CL"/>
              <a:pPr/>
              <a:t>11/17/2022</a:t>
            </a:fld>
            <a:endParaRPr lang="en-US" altLang="es-CL"/>
          </a:p>
        </p:txBody>
      </p:sp>
      <p:sp>
        <p:nvSpPr>
          <p:cNvPr id="5" name="Footer Placeholder 4">
            <a:extLst>
              <a:ext uri="{FF2B5EF4-FFF2-40B4-BE49-F238E27FC236}">
                <a16:creationId xmlns:a16="http://schemas.microsoft.com/office/drawing/2014/main" id="{2F9A5A1C-82F4-4CFE-93BB-74633D91F0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396D5E-A61C-4199-965B-E06429D99D9F}"/>
              </a:ext>
            </a:extLst>
          </p:cNvPr>
          <p:cNvSpPr>
            <a:spLocks noGrp="1"/>
          </p:cNvSpPr>
          <p:nvPr>
            <p:ph type="sldNum" sz="quarter" idx="12"/>
          </p:nvPr>
        </p:nvSpPr>
        <p:spPr/>
        <p:txBody>
          <a:bodyPr/>
          <a:lstStyle>
            <a:lvl1pPr>
              <a:defRPr/>
            </a:lvl1pPr>
          </a:lstStyle>
          <a:p>
            <a:fld id="{D50E1481-4EE7-4C37-BC2E-8D8DBA1500A3}" type="slidenum">
              <a:rPr lang="en-US" altLang="es-CL"/>
              <a:pPr/>
              <a:t>‹Nº›</a:t>
            </a:fld>
            <a:endParaRPr lang="en-US" altLang="es-CL"/>
          </a:p>
        </p:txBody>
      </p:sp>
    </p:spTree>
    <p:extLst>
      <p:ext uri="{BB962C8B-B14F-4D97-AF65-F5344CB8AC3E}">
        <p14:creationId xmlns:p14="http://schemas.microsoft.com/office/powerpoint/2010/main" val="326946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324" y="27760411"/>
            <a:ext cx="27539395" cy="8580127"/>
          </a:xfrm>
        </p:spPr>
        <p:txBody>
          <a:bodyPr anchor="t"/>
          <a:lstStyle>
            <a:lvl1pPr algn="l">
              <a:defRPr sz="1068" b="1" cap="all"/>
            </a:lvl1pPr>
          </a:lstStyle>
          <a:p>
            <a:r>
              <a:rPr lang="es-ES_tradnl"/>
              <a:t>Click to edit Master title style</a:t>
            </a:r>
            <a:endParaRPr lang="en-US"/>
          </a:p>
        </p:txBody>
      </p:sp>
      <p:sp>
        <p:nvSpPr>
          <p:cNvPr id="3" name="Text Placeholder 2"/>
          <p:cNvSpPr>
            <a:spLocks noGrp="1"/>
          </p:cNvSpPr>
          <p:nvPr>
            <p:ph type="body" idx="1"/>
          </p:nvPr>
        </p:nvSpPr>
        <p:spPr>
          <a:xfrm>
            <a:off x="2559324" y="18310289"/>
            <a:ext cx="27539395" cy="9450135"/>
          </a:xfrm>
        </p:spPr>
        <p:txBody>
          <a:bodyPr anchor="b"/>
          <a:lstStyle>
            <a:lvl1pPr marL="0" indent="0">
              <a:buNone/>
              <a:defRPr sz="534">
                <a:solidFill>
                  <a:schemeClr val="tx1">
                    <a:tint val="75000"/>
                  </a:schemeClr>
                </a:solidFill>
              </a:defRPr>
            </a:lvl1pPr>
            <a:lvl2pPr marL="122056" indent="0">
              <a:buNone/>
              <a:defRPr sz="480">
                <a:solidFill>
                  <a:schemeClr val="tx1">
                    <a:tint val="75000"/>
                  </a:schemeClr>
                </a:solidFill>
              </a:defRPr>
            </a:lvl2pPr>
            <a:lvl3pPr marL="244110" indent="0">
              <a:buNone/>
              <a:defRPr sz="428">
                <a:solidFill>
                  <a:schemeClr val="tx1">
                    <a:tint val="75000"/>
                  </a:schemeClr>
                </a:solidFill>
              </a:defRPr>
            </a:lvl3pPr>
            <a:lvl4pPr marL="366166" indent="0">
              <a:buNone/>
              <a:defRPr sz="374">
                <a:solidFill>
                  <a:schemeClr val="tx1">
                    <a:tint val="75000"/>
                  </a:schemeClr>
                </a:solidFill>
              </a:defRPr>
            </a:lvl4pPr>
            <a:lvl5pPr marL="488221" indent="0">
              <a:buNone/>
              <a:defRPr sz="374">
                <a:solidFill>
                  <a:schemeClr val="tx1">
                    <a:tint val="75000"/>
                  </a:schemeClr>
                </a:solidFill>
              </a:defRPr>
            </a:lvl5pPr>
            <a:lvl6pPr marL="610277" indent="0">
              <a:buNone/>
              <a:defRPr sz="374">
                <a:solidFill>
                  <a:schemeClr val="tx1">
                    <a:tint val="75000"/>
                  </a:schemeClr>
                </a:solidFill>
              </a:defRPr>
            </a:lvl6pPr>
            <a:lvl7pPr marL="732331" indent="0">
              <a:buNone/>
              <a:defRPr sz="374">
                <a:solidFill>
                  <a:schemeClr val="tx1">
                    <a:tint val="75000"/>
                  </a:schemeClr>
                </a:solidFill>
              </a:defRPr>
            </a:lvl7pPr>
            <a:lvl8pPr marL="854387" indent="0">
              <a:buNone/>
              <a:defRPr sz="374">
                <a:solidFill>
                  <a:schemeClr val="tx1">
                    <a:tint val="75000"/>
                  </a:schemeClr>
                </a:solidFill>
              </a:defRPr>
            </a:lvl8pPr>
            <a:lvl9pPr marL="976442" indent="0">
              <a:buNone/>
              <a:defRPr sz="374">
                <a:solidFill>
                  <a:schemeClr val="tx1">
                    <a:tint val="75000"/>
                  </a:schemeClr>
                </a:solidFill>
              </a:defRPr>
            </a:lvl9pPr>
          </a:lstStyle>
          <a:p>
            <a:pPr lvl="0"/>
            <a:r>
              <a:rPr lang="es-ES_tradnl"/>
              <a:t>Click to edit Master text styles</a:t>
            </a:r>
          </a:p>
        </p:txBody>
      </p:sp>
      <p:sp>
        <p:nvSpPr>
          <p:cNvPr id="4" name="Date Placeholder 3">
            <a:extLst>
              <a:ext uri="{FF2B5EF4-FFF2-40B4-BE49-F238E27FC236}">
                <a16:creationId xmlns:a16="http://schemas.microsoft.com/office/drawing/2014/main" id="{A0DF24DC-D9CC-466E-9A77-95E68E34B738}"/>
              </a:ext>
            </a:extLst>
          </p:cNvPr>
          <p:cNvSpPr>
            <a:spLocks noGrp="1"/>
          </p:cNvSpPr>
          <p:nvPr>
            <p:ph type="dt" sz="half" idx="10"/>
          </p:nvPr>
        </p:nvSpPr>
        <p:spPr/>
        <p:txBody>
          <a:bodyPr/>
          <a:lstStyle>
            <a:lvl1pPr>
              <a:defRPr/>
            </a:lvl1pPr>
          </a:lstStyle>
          <a:p>
            <a:fld id="{E3CA20F8-BF56-498C-A52F-257147F432D8}" type="datetimeFigureOut">
              <a:rPr lang="en-US" altLang="es-CL"/>
              <a:pPr/>
              <a:t>11/17/2022</a:t>
            </a:fld>
            <a:endParaRPr lang="en-US" altLang="es-CL"/>
          </a:p>
        </p:txBody>
      </p:sp>
      <p:sp>
        <p:nvSpPr>
          <p:cNvPr id="5" name="Footer Placeholder 4">
            <a:extLst>
              <a:ext uri="{FF2B5EF4-FFF2-40B4-BE49-F238E27FC236}">
                <a16:creationId xmlns:a16="http://schemas.microsoft.com/office/drawing/2014/main" id="{39564076-1726-44FE-B270-E678414F41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AC4AA-6C56-4417-87C3-BFC5E8083C48}"/>
              </a:ext>
            </a:extLst>
          </p:cNvPr>
          <p:cNvSpPr>
            <a:spLocks noGrp="1"/>
          </p:cNvSpPr>
          <p:nvPr>
            <p:ph type="sldNum" sz="quarter" idx="12"/>
          </p:nvPr>
        </p:nvSpPr>
        <p:spPr/>
        <p:txBody>
          <a:bodyPr/>
          <a:lstStyle>
            <a:lvl1pPr>
              <a:defRPr/>
            </a:lvl1pPr>
          </a:lstStyle>
          <a:p>
            <a:fld id="{A440A959-DB26-4798-B36A-B19BA9F96309}" type="slidenum">
              <a:rPr lang="en-US" altLang="es-CL"/>
              <a:pPr/>
              <a:t>‹Nº›</a:t>
            </a:fld>
            <a:endParaRPr lang="en-US" altLang="es-CL"/>
          </a:p>
        </p:txBody>
      </p:sp>
    </p:spTree>
    <p:extLst>
      <p:ext uri="{BB962C8B-B14F-4D97-AF65-F5344CB8AC3E}">
        <p14:creationId xmlns:p14="http://schemas.microsoft.com/office/powerpoint/2010/main" val="57394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1619965" y="10080166"/>
            <a:ext cx="14309682" cy="28510423"/>
          </a:xfrm>
        </p:spPr>
        <p:txBody>
          <a:bodyPr/>
          <a:lstStyle>
            <a:lvl1pPr>
              <a:defRPr sz="747"/>
            </a:lvl1pPr>
            <a:lvl2pPr>
              <a:defRPr sz="641"/>
            </a:lvl2pPr>
            <a:lvl3pPr>
              <a:defRPr sz="534"/>
            </a:lvl3pPr>
            <a:lvl4pPr>
              <a:defRPr sz="480"/>
            </a:lvl4pPr>
            <a:lvl5pPr>
              <a:defRPr sz="480"/>
            </a:lvl5pPr>
            <a:lvl6pPr>
              <a:defRPr sz="480"/>
            </a:lvl6pPr>
            <a:lvl7pPr>
              <a:defRPr sz="480"/>
            </a:lvl7pPr>
            <a:lvl8pPr>
              <a:defRPr sz="480"/>
            </a:lvl8pPr>
            <a:lvl9pPr>
              <a:defRPr sz="48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16469642" y="10080166"/>
            <a:ext cx="14309682" cy="28510423"/>
          </a:xfrm>
        </p:spPr>
        <p:txBody>
          <a:bodyPr/>
          <a:lstStyle>
            <a:lvl1pPr>
              <a:defRPr sz="747"/>
            </a:lvl1pPr>
            <a:lvl2pPr>
              <a:defRPr sz="641"/>
            </a:lvl2pPr>
            <a:lvl3pPr>
              <a:defRPr sz="534"/>
            </a:lvl3pPr>
            <a:lvl4pPr>
              <a:defRPr sz="480"/>
            </a:lvl4pPr>
            <a:lvl5pPr>
              <a:defRPr sz="480"/>
            </a:lvl5pPr>
            <a:lvl6pPr>
              <a:defRPr sz="480"/>
            </a:lvl6pPr>
            <a:lvl7pPr>
              <a:defRPr sz="480"/>
            </a:lvl7pPr>
            <a:lvl8pPr>
              <a:defRPr sz="480"/>
            </a:lvl8pPr>
            <a:lvl9pPr>
              <a:defRPr sz="48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3">
            <a:extLst>
              <a:ext uri="{FF2B5EF4-FFF2-40B4-BE49-F238E27FC236}">
                <a16:creationId xmlns:a16="http://schemas.microsoft.com/office/drawing/2014/main" id="{32233DC9-22A2-43BB-AFAE-0393DAF5FEA8}"/>
              </a:ext>
            </a:extLst>
          </p:cNvPr>
          <p:cNvSpPr>
            <a:spLocks noGrp="1"/>
          </p:cNvSpPr>
          <p:nvPr>
            <p:ph type="dt" sz="half" idx="10"/>
          </p:nvPr>
        </p:nvSpPr>
        <p:spPr/>
        <p:txBody>
          <a:bodyPr/>
          <a:lstStyle>
            <a:lvl1pPr>
              <a:defRPr/>
            </a:lvl1pPr>
          </a:lstStyle>
          <a:p>
            <a:fld id="{AFABA045-0519-4B67-9478-8DD8726C42BF}" type="datetimeFigureOut">
              <a:rPr lang="en-US" altLang="es-CL"/>
              <a:pPr/>
              <a:t>11/17/2022</a:t>
            </a:fld>
            <a:endParaRPr lang="en-US" altLang="es-CL"/>
          </a:p>
        </p:txBody>
      </p:sp>
      <p:sp>
        <p:nvSpPr>
          <p:cNvPr id="6" name="Footer Placeholder 4">
            <a:extLst>
              <a:ext uri="{FF2B5EF4-FFF2-40B4-BE49-F238E27FC236}">
                <a16:creationId xmlns:a16="http://schemas.microsoft.com/office/drawing/2014/main" id="{325BA558-6E97-4DAF-A471-30E6311940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E1F7026-C264-4A42-86DD-4A4C7C80CCA3}"/>
              </a:ext>
            </a:extLst>
          </p:cNvPr>
          <p:cNvSpPr>
            <a:spLocks noGrp="1"/>
          </p:cNvSpPr>
          <p:nvPr>
            <p:ph type="sldNum" sz="quarter" idx="12"/>
          </p:nvPr>
        </p:nvSpPr>
        <p:spPr/>
        <p:txBody>
          <a:bodyPr/>
          <a:lstStyle>
            <a:lvl1pPr>
              <a:defRPr/>
            </a:lvl1pPr>
          </a:lstStyle>
          <a:p>
            <a:fld id="{AFA15002-3636-4FC1-A3EC-95A829E6462D}" type="slidenum">
              <a:rPr lang="en-US" altLang="es-CL"/>
              <a:pPr/>
              <a:t>‹Nº›</a:t>
            </a:fld>
            <a:endParaRPr lang="en-US" altLang="es-CL"/>
          </a:p>
        </p:txBody>
      </p:sp>
    </p:spTree>
    <p:extLst>
      <p:ext uri="{BB962C8B-B14F-4D97-AF65-F5344CB8AC3E}">
        <p14:creationId xmlns:p14="http://schemas.microsoft.com/office/powerpoint/2010/main" val="119007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1619965" y="9670144"/>
            <a:ext cx="14315314" cy="4030057"/>
          </a:xfrm>
        </p:spPr>
        <p:txBody>
          <a:bodyPr anchor="b"/>
          <a:lstStyle>
            <a:lvl1pPr marL="0" indent="0">
              <a:buNone/>
              <a:defRPr sz="641" b="1"/>
            </a:lvl1pPr>
            <a:lvl2pPr marL="122056" indent="0">
              <a:buNone/>
              <a:defRPr sz="534" b="1"/>
            </a:lvl2pPr>
            <a:lvl3pPr marL="244110" indent="0">
              <a:buNone/>
              <a:defRPr sz="480" b="1"/>
            </a:lvl3pPr>
            <a:lvl4pPr marL="366166" indent="0">
              <a:buNone/>
              <a:defRPr sz="428" b="1"/>
            </a:lvl4pPr>
            <a:lvl5pPr marL="488221" indent="0">
              <a:buNone/>
              <a:defRPr sz="428" b="1"/>
            </a:lvl5pPr>
            <a:lvl6pPr marL="610277" indent="0">
              <a:buNone/>
              <a:defRPr sz="428" b="1"/>
            </a:lvl6pPr>
            <a:lvl7pPr marL="732331" indent="0">
              <a:buNone/>
              <a:defRPr sz="428" b="1"/>
            </a:lvl7pPr>
            <a:lvl8pPr marL="854387" indent="0">
              <a:buNone/>
              <a:defRPr sz="428" b="1"/>
            </a:lvl8pPr>
            <a:lvl9pPr marL="976442" indent="0">
              <a:buNone/>
              <a:defRPr sz="428" b="1"/>
            </a:lvl9pPr>
          </a:lstStyle>
          <a:p>
            <a:pPr lvl="0"/>
            <a:r>
              <a:rPr lang="es-ES_tradnl"/>
              <a:t>Click to edit Master text styles</a:t>
            </a:r>
          </a:p>
        </p:txBody>
      </p:sp>
      <p:sp>
        <p:nvSpPr>
          <p:cNvPr id="4" name="Content Placeholder 3"/>
          <p:cNvSpPr>
            <a:spLocks noGrp="1"/>
          </p:cNvSpPr>
          <p:nvPr>
            <p:ph sz="half" idx="2"/>
          </p:nvPr>
        </p:nvSpPr>
        <p:spPr>
          <a:xfrm>
            <a:off x="1619965" y="13700202"/>
            <a:ext cx="14315314" cy="24890370"/>
          </a:xfrm>
        </p:spPr>
        <p:txBody>
          <a:bodyPr/>
          <a:lstStyle>
            <a:lvl1pPr>
              <a:defRPr sz="641"/>
            </a:lvl1pPr>
            <a:lvl2pPr>
              <a:defRPr sz="534"/>
            </a:lvl2pPr>
            <a:lvl3pPr>
              <a:defRPr sz="480"/>
            </a:lvl3pPr>
            <a:lvl4pPr>
              <a:defRPr sz="428"/>
            </a:lvl4pPr>
            <a:lvl5pPr>
              <a:defRPr sz="428"/>
            </a:lvl5pPr>
            <a:lvl6pPr>
              <a:defRPr sz="428"/>
            </a:lvl6pPr>
            <a:lvl7pPr>
              <a:defRPr sz="428"/>
            </a:lvl7pPr>
            <a:lvl8pPr>
              <a:defRPr sz="428"/>
            </a:lvl8pPr>
            <a:lvl9pPr>
              <a:defRPr sz="428"/>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16458392" y="9670144"/>
            <a:ext cx="14320932" cy="4030057"/>
          </a:xfrm>
        </p:spPr>
        <p:txBody>
          <a:bodyPr anchor="b"/>
          <a:lstStyle>
            <a:lvl1pPr marL="0" indent="0">
              <a:buNone/>
              <a:defRPr sz="641" b="1"/>
            </a:lvl1pPr>
            <a:lvl2pPr marL="122056" indent="0">
              <a:buNone/>
              <a:defRPr sz="534" b="1"/>
            </a:lvl2pPr>
            <a:lvl3pPr marL="244110" indent="0">
              <a:buNone/>
              <a:defRPr sz="480" b="1"/>
            </a:lvl3pPr>
            <a:lvl4pPr marL="366166" indent="0">
              <a:buNone/>
              <a:defRPr sz="428" b="1"/>
            </a:lvl4pPr>
            <a:lvl5pPr marL="488221" indent="0">
              <a:buNone/>
              <a:defRPr sz="428" b="1"/>
            </a:lvl5pPr>
            <a:lvl6pPr marL="610277" indent="0">
              <a:buNone/>
              <a:defRPr sz="428" b="1"/>
            </a:lvl6pPr>
            <a:lvl7pPr marL="732331" indent="0">
              <a:buNone/>
              <a:defRPr sz="428" b="1"/>
            </a:lvl7pPr>
            <a:lvl8pPr marL="854387" indent="0">
              <a:buNone/>
              <a:defRPr sz="428" b="1"/>
            </a:lvl8pPr>
            <a:lvl9pPr marL="976442" indent="0">
              <a:buNone/>
              <a:defRPr sz="428" b="1"/>
            </a:lvl9pPr>
          </a:lstStyle>
          <a:p>
            <a:pPr lvl="0"/>
            <a:r>
              <a:rPr lang="es-ES_tradnl"/>
              <a:t>Click to edit Master text styles</a:t>
            </a:r>
          </a:p>
        </p:txBody>
      </p:sp>
      <p:sp>
        <p:nvSpPr>
          <p:cNvPr id="6" name="Content Placeholder 5"/>
          <p:cNvSpPr>
            <a:spLocks noGrp="1"/>
          </p:cNvSpPr>
          <p:nvPr>
            <p:ph sz="quarter" idx="4"/>
          </p:nvPr>
        </p:nvSpPr>
        <p:spPr>
          <a:xfrm>
            <a:off x="16458392" y="13700202"/>
            <a:ext cx="14320932" cy="24890370"/>
          </a:xfrm>
        </p:spPr>
        <p:txBody>
          <a:bodyPr/>
          <a:lstStyle>
            <a:lvl1pPr>
              <a:defRPr sz="641"/>
            </a:lvl1pPr>
            <a:lvl2pPr>
              <a:defRPr sz="534"/>
            </a:lvl2pPr>
            <a:lvl3pPr>
              <a:defRPr sz="480"/>
            </a:lvl3pPr>
            <a:lvl4pPr>
              <a:defRPr sz="428"/>
            </a:lvl4pPr>
            <a:lvl5pPr>
              <a:defRPr sz="428"/>
            </a:lvl5pPr>
            <a:lvl6pPr>
              <a:defRPr sz="428"/>
            </a:lvl6pPr>
            <a:lvl7pPr>
              <a:defRPr sz="428"/>
            </a:lvl7pPr>
            <a:lvl8pPr>
              <a:defRPr sz="428"/>
            </a:lvl8pPr>
            <a:lvl9pPr>
              <a:defRPr sz="428"/>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3">
            <a:extLst>
              <a:ext uri="{FF2B5EF4-FFF2-40B4-BE49-F238E27FC236}">
                <a16:creationId xmlns:a16="http://schemas.microsoft.com/office/drawing/2014/main" id="{36C1F807-B19C-41FC-A203-095CC7BD809E}"/>
              </a:ext>
            </a:extLst>
          </p:cNvPr>
          <p:cNvSpPr>
            <a:spLocks noGrp="1"/>
          </p:cNvSpPr>
          <p:nvPr>
            <p:ph type="dt" sz="half" idx="10"/>
          </p:nvPr>
        </p:nvSpPr>
        <p:spPr/>
        <p:txBody>
          <a:bodyPr/>
          <a:lstStyle>
            <a:lvl1pPr>
              <a:defRPr/>
            </a:lvl1pPr>
          </a:lstStyle>
          <a:p>
            <a:fld id="{16E62EEA-D6E6-417A-8DAF-75F0E0EEB61A}" type="datetimeFigureOut">
              <a:rPr lang="en-US" altLang="es-CL"/>
              <a:pPr/>
              <a:t>11/17/2022</a:t>
            </a:fld>
            <a:endParaRPr lang="en-US" altLang="es-CL"/>
          </a:p>
        </p:txBody>
      </p:sp>
      <p:sp>
        <p:nvSpPr>
          <p:cNvPr id="8" name="Footer Placeholder 4">
            <a:extLst>
              <a:ext uri="{FF2B5EF4-FFF2-40B4-BE49-F238E27FC236}">
                <a16:creationId xmlns:a16="http://schemas.microsoft.com/office/drawing/2014/main" id="{D41AE27D-22FA-4BE6-B301-4DE2053D307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C3F3A8A-9E29-4A59-A81D-A65CBD2D5DDD}"/>
              </a:ext>
            </a:extLst>
          </p:cNvPr>
          <p:cNvSpPr>
            <a:spLocks noGrp="1"/>
          </p:cNvSpPr>
          <p:nvPr>
            <p:ph type="sldNum" sz="quarter" idx="12"/>
          </p:nvPr>
        </p:nvSpPr>
        <p:spPr/>
        <p:txBody>
          <a:bodyPr/>
          <a:lstStyle>
            <a:lvl1pPr>
              <a:defRPr/>
            </a:lvl1pPr>
          </a:lstStyle>
          <a:p>
            <a:fld id="{832D386A-83A3-4138-BF98-7C562AE7E7BD}" type="slidenum">
              <a:rPr lang="en-US" altLang="es-CL"/>
              <a:pPr/>
              <a:t>‹Nº›</a:t>
            </a:fld>
            <a:endParaRPr lang="en-US" altLang="es-CL"/>
          </a:p>
        </p:txBody>
      </p:sp>
    </p:spTree>
    <p:extLst>
      <p:ext uri="{BB962C8B-B14F-4D97-AF65-F5344CB8AC3E}">
        <p14:creationId xmlns:p14="http://schemas.microsoft.com/office/powerpoint/2010/main" val="250580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3">
            <a:extLst>
              <a:ext uri="{FF2B5EF4-FFF2-40B4-BE49-F238E27FC236}">
                <a16:creationId xmlns:a16="http://schemas.microsoft.com/office/drawing/2014/main" id="{F1E25090-B3F0-4467-9A6D-79C608536C02}"/>
              </a:ext>
            </a:extLst>
          </p:cNvPr>
          <p:cNvSpPr>
            <a:spLocks noGrp="1"/>
          </p:cNvSpPr>
          <p:nvPr>
            <p:ph type="dt" sz="half" idx="10"/>
          </p:nvPr>
        </p:nvSpPr>
        <p:spPr/>
        <p:txBody>
          <a:bodyPr/>
          <a:lstStyle>
            <a:lvl1pPr>
              <a:defRPr/>
            </a:lvl1pPr>
          </a:lstStyle>
          <a:p>
            <a:fld id="{D6227777-55DC-4B97-A26A-EFBA642AB269}" type="datetimeFigureOut">
              <a:rPr lang="en-US" altLang="es-CL"/>
              <a:pPr/>
              <a:t>11/17/2022</a:t>
            </a:fld>
            <a:endParaRPr lang="en-US" altLang="es-CL"/>
          </a:p>
        </p:txBody>
      </p:sp>
      <p:sp>
        <p:nvSpPr>
          <p:cNvPr id="4" name="Footer Placeholder 4">
            <a:extLst>
              <a:ext uri="{FF2B5EF4-FFF2-40B4-BE49-F238E27FC236}">
                <a16:creationId xmlns:a16="http://schemas.microsoft.com/office/drawing/2014/main" id="{CD1E772F-CC83-48B7-B976-5154223B816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647EE91-6DC6-4AD4-B62F-3A1138E3ED65}"/>
              </a:ext>
            </a:extLst>
          </p:cNvPr>
          <p:cNvSpPr>
            <a:spLocks noGrp="1"/>
          </p:cNvSpPr>
          <p:nvPr>
            <p:ph type="sldNum" sz="quarter" idx="12"/>
          </p:nvPr>
        </p:nvSpPr>
        <p:spPr/>
        <p:txBody>
          <a:bodyPr/>
          <a:lstStyle>
            <a:lvl1pPr>
              <a:defRPr/>
            </a:lvl1pPr>
          </a:lstStyle>
          <a:p>
            <a:fld id="{8A74717E-5029-45DD-BCA6-057AD0244332}" type="slidenum">
              <a:rPr lang="en-US" altLang="es-CL"/>
              <a:pPr/>
              <a:t>‹Nº›</a:t>
            </a:fld>
            <a:endParaRPr lang="en-US" altLang="es-CL"/>
          </a:p>
        </p:txBody>
      </p:sp>
    </p:spTree>
    <p:extLst>
      <p:ext uri="{BB962C8B-B14F-4D97-AF65-F5344CB8AC3E}">
        <p14:creationId xmlns:p14="http://schemas.microsoft.com/office/powerpoint/2010/main" val="268109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78EE3A-DC4E-475C-9355-C0D160508BE8}"/>
              </a:ext>
            </a:extLst>
          </p:cNvPr>
          <p:cNvSpPr>
            <a:spLocks noGrp="1"/>
          </p:cNvSpPr>
          <p:nvPr>
            <p:ph type="dt" sz="half" idx="10"/>
          </p:nvPr>
        </p:nvSpPr>
        <p:spPr/>
        <p:txBody>
          <a:bodyPr/>
          <a:lstStyle>
            <a:lvl1pPr>
              <a:defRPr/>
            </a:lvl1pPr>
          </a:lstStyle>
          <a:p>
            <a:fld id="{3E26FEBD-FC0A-469F-AAD6-A1AF859334A4}" type="datetimeFigureOut">
              <a:rPr lang="en-US" altLang="es-CL"/>
              <a:pPr/>
              <a:t>11/17/2022</a:t>
            </a:fld>
            <a:endParaRPr lang="en-US" altLang="es-CL"/>
          </a:p>
        </p:txBody>
      </p:sp>
      <p:sp>
        <p:nvSpPr>
          <p:cNvPr id="3" name="Footer Placeholder 4">
            <a:extLst>
              <a:ext uri="{FF2B5EF4-FFF2-40B4-BE49-F238E27FC236}">
                <a16:creationId xmlns:a16="http://schemas.microsoft.com/office/drawing/2014/main" id="{76B09A04-AA8B-4EBE-85D7-BA54C47F16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8EEE795-372D-4A4E-BFA1-0D28D54E7230}"/>
              </a:ext>
            </a:extLst>
          </p:cNvPr>
          <p:cNvSpPr>
            <a:spLocks noGrp="1"/>
          </p:cNvSpPr>
          <p:nvPr>
            <p:ph type="sldNum" sz="quarter" idx="12"/>
          </p:nvPr>
        </p:nvSpPr>
        <p:spPr/>
        <p:txBody>
          <a:bodyPr/>
          <a:lstStyle>
            <a:lvl1pPr>
              <a:defRPr/>
            </a:lvl1pPr>
          </a:lstStyle>
          <a:p>
            <a:fld id="{0496281B-BAC2-4AE2-A2FA-2A1443E5B6B5}" type="slidenum">
              <a:rPr lang="en-US" altLang="es-CL"/>
              <a:pPr/>
              <a:t>‹Nº›</a:t>
            </a:fld>
            <a:endParaRPr lang="en-US" altLang="es-CL"/>
          </a:p>
        </p:txBody>
      </p:sp>
    </p:spTree>
    <p:extLst>
      <p:ext uri="{BB962C8B-B14F-4D97-AF65-F5344CB8AC3E}">
        <p14:creationId xmlns:p14="http://schemas.microsoft.com/office/powerpoint/2010/main" val="109582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9971" y="1720027"/>
            <a:ext cx="10659142" cy="7320108"/>
          </a:xfrm>
        </p:spPr>
        <p:txBody>
          <a:bodyPr anchor="b"/>
          <a:lstStyle>
            <a:lvl1pPr algn="l">
              <a:defRPr sz="534" b="1"/>
            </a:lvl1pPr>
          </a:lstStyle>
          <a:p>
            <a:r>
              <a:rPr lang="es-ES_tradnl"/>
              <a:t>Click to edit Master title style</a:t>
            </a:r>
            <a:endParaRPr lang="en-US"/>
          </a:p>
        </p:txBody>
      </p:sp>
      <p:sp>
        <p:nvSpPr>
          <p:cNvPr id="3" name="Content Placeholder 2"/>
          <p:cNvSpPr>
            <a:spLocks noGrp="1"/>
          </p:cNvSpPr>
          <p:nvPr>
            <p:ph idx="1"/>
          </p:nvPr>
        </p:nvSpPr>
        <p:spPr>
          <a:xfrm>
            <a:off x="12667224" y="1720039"/>
            <a:ext cx="18112106" cy="36870550"/>
          </a:xfrm>
        </p:spPr>
        <p:txBody>
          <a:bodyPr/>
          <a:lstStyle>
            <a:lvl1pPr>
              <a:defRPr sz="854"/>
            </a:lvl1pPr>
            <a:lvl2pPr>
              <a:defRPr sz="747"/>
            </a:lvl2pPr>
            <a:lvl3pPr>
              <a:defRPr sz="641"/>
            </a:lvl3pPr>
            <a:lvl4pPr>
              <a:defRPr sz="534"/>
            </a:lvl4pPr>
            <a:lvl5pPr>
              <a:defRPr sz="534"/>
            </a:lvl5pPr>
            <a:lvl6pPr>
              <a:defRPr sz="534"/>
            </a:lvl6pPr>
            <a:lvl7pPr>
              <a:defRPr sz="534"/>
            </a:lvl7pPr>
            <a:lvl8pPr>
              <a:defRPr sz="534"/>
            </a:lvl8pPr>
            <a:lvl9pPr>
              <a:defRPr sz="534"/>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1619971" y="9040148"/>
            <a:ext cx="10659142" cy="29550441"/>
          </a:xfrm>
        </p:spPr>
        <p:txBody>
          <a:bodyPr/>
          <a:lstStyle>
            <a:lvl1pPr marL="0" indent="0">
              <a:buNone/>
              <a:defRPr sz="374"/>
            </a:lvl1pPr>
            <a:lvl2pPr marL="122056" indent="0">
              <a:buNone/>
              <a:defRPr sz="321"/>
            </a:lvl2pPr>
            <a:lvl3pPr marL="244110" indent="0">
              <a:buNone/>
              <a:defRPr sz="267"/>
            </a:lvl3pPr>
            <a:lvl4pPr marL="366166" indent="0">
              <a:buNone/>
              <a:defRPr sz="241"/>
            </a:lvl4pPr>
            <a:lvl5pPr marL="488221" indent="0">
              <a:buNone/>
              <a:defRPr sz="241"/>
            </a:lvl5pPr>
            <a:lvl6pPr marL="610277" indent="0">
              <a:buNone/>
              <a:defRPr sz="241"/>
            </a:lvl6pPr>
            <a:lvl7pPr marL="732331" indent="0">
              <a:buNone/>
              <a:defRPr sz="241"/>
            </a:lvl7pPr>
            <a:lvl8pPr marL="854387" indent="0">
              <a:buNone/>
              <a:defRPr sz="241"/>
            </a:lvl8pPr>
            <a:lvl9pPr marL="976442" indent="0">
              <a:buNone/>
              <a:defRPr sz="241"/>
            </a:lvl9pPr>
          </a:lstStyle>
          <a:p>
            <a:pPr lvl="0"/>
            <a:r>
              <a:rPr lang="es-ES_tradnl"/>
              <a:t>Click to edit Master text styles</a:t>
            </a:r>
          </a:p>
        </p:txBody>
      </p:sp>
      <p:sp>
        <p:nvSpPr>
          <p:cNvPr id="5" name="Date Placeholder 3">
            <a:extLst>
              <a:ext uri="{FF2B5EF4-FFF2-40B4-BE49-F238E27FC236}">
                <a16:creationId xmlns:a16="http://schemas.microsoft.com/office/drawing/2014/main" id="{D12CF653-72F8-4E6E-952A-C885F19398D0}"/>
              </a:ext>
            </a:extLst>
          </p:cNvPr>
          <p:cNvSpPr>
            <a:spLocks noGrp="1"/>
          </p:cNvSpPr>
          <p:nvPr>
            <p:ph type="dt" sz="half" idx="10"/>
          </p:nvPr>
        </p:nvSpPr>
        <p:spPr/>
        <p:txBody>
          <a:bodyPr/>
          <a:lstStyle>
            <a:lvl1pPr>
              <a:defRPr/>
            </a:lvl1pPr>
          </a:lstStyle>
          <a:p>
            <a:fld id="{51E35728-0FFE-4A12-84D3-A9FA21A7B87F}" type="datetimeFigureOut">
              <a:rPr lang="en-US" altLang="es-CL"/>
              <a:pPr/>
              <a:t>11/17/2022</a:t>
            </a:fld>
            <a:endParaRPr lang="en-US" altLang="es-CL"/>
          </a:p>
        </p:txBody>
      </p:sp>
      <p:sp>
        <p:nvSpPr>
          <p:cNvPr id="6" name="Footer Placeholder 4">
            <a:extLst>
              <a:ext uri="{FF2B5EF4-FFF2-40B4-BE49-F238E27FC236}">
                <a16:creationId xmlns:a16="http://schemas.microsoft.com/office/drawing/2014/main" id="{179A8D91-C015-450F-AB50-0D0B2EA586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6964E8-1A11-4BA9-A62D-745294CC466A}"/>
              </a:ext>
            </a:extLst>
          </p:cNvPr>
          <p:cNvSpPr>
            <a:spLocks noGrp="1"/>
          </p:cNvSpPr>
          <p:nvPr>
            <p:ph type="sldNum" sz="quarter" idx="12"/>
          </p:nvPr>
        </p:nvSpPr>
        <p:spPr/>
        <p:txBody>
          <a:bodyPr/>
          <a:lstStyle>
            <a:lvl1pPr>
              <a:defRPr/>
            </a:lvl1pPr>
          </a:lstStyle>
          <a:p>
            <a:fld id="{2451942C-3588-42F8-8F91-2C3365552AFD}" type="slidenum">
              <a:rPr lang="en-US" altLang="es-CL"/>
              <a:pPr/>
              <a:t>‹Nº›</a:t>
            </a:fld>
            <a:endParaRPr lang="en-US" altLang="es-CL"/>
          </a:p>
        </p:txBody>
      </p:sp>
    </p:spTree>
    <p:extLst>
      <p:ext uri="{BB962C8B-B14F-4D97-AF65-F5344CB8AC3E}">
        <p14:creationId xmlns:p14="http://schemas.microsoft.com/office/powerpoint/2010/main" val="253558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488" y="30240459"/>
            <a:ext cx="19439573" cy="3570057"/>
          </a:xfrm>
        </p:spPr>
        <p:txBody>
          <a:bodyPr anchor="b"/>
          <a:lstStyle>
            <a:lvl1pPr algn="l">
              <a:defRPr sz="534" b="1"/>
            </a:lvl1pPr>
          </a:lstStyle>
          <a:p>
            <a:r>
              <a:rPr lang="es-ES_tradnl"/>
              <a:t>Click to edit Master title style</a:t>
            </a:r>
            <a:endParaRPr lang="en-US"/>
          </a:p>
        </p:txBody>
      </p:sp>
      <p:sp>
        <p:nvSpPr>
          <p:cNvPr id="3" name="Picture Placeholder 2"/>
          <p:cNvSpPr>
            <a:spLocks noGrp="1"/>
          </p:cNvSpPr>
          <p:nvPr>
            <p:ph type="pic" idx="1"/>
          </p:nvPr>
        </p:nvSpPr>
        <p:spPr>
          <a:xfrm>
            <a:off x="6350488" y="3860056"/>
            <a:ext cx="19439573" cy="25920383"/>
          </a:xfrm>
        </p:spPr>
        <p:txBody>
          <a:bodyPr rtlCol="0">
            <a:normAutofit/>
          </a:bodyPr>
          <a:lstStyle>
            <a:lvl1pPr marL="0" indent="0">
              <a:buNone/>
              <a:defRPr sz="854"/>
            </a:lvl1pPr>
            <a:lvl2pPr marL="122056" indent="0">
              <a:buNone/>
              <a:defRPr sz="747"/>
            </a:lvl2pPr>
            <a:lvl3pPr marL="244110" indent="0">
              <a:buNone/>
              <a:defRPr sz="641"/>
            </a:lvl3pPr>
            <a:lvl4pPr marL="366166" indent="0">
              <a:buNone/>
              <a:defRPr sz="534"/>
            </a:lvl4pPr>
            <a:lvl5pPr marL="488221" indent="0">
              <a:buNone/>
              <a:defRPr sz="534"/>
            </a:lvl5pPr>
            <a:lvl6pPr marL="610277" indent="0">
              <a:buNone/>
              <a:defRPr sz="534"/>
            </a:lvl6pPr>
            <a:lvl7pPr marL="732331" indent="0">
              <a:buNone/>
              <a:defRPr sz="534"/>
            </a:lvl7pPr>
            <a:lvl8pPr marL="854387" indent="0">
              <a:buNone/>
              <a:defRPr sz="534"/>
            </a:lvl8pPr>
            <a:lvl9pPr marL="976442" indent="0">
              <a:buNone/>
              <a:defRPr sz="534"/>
            </a:lvl9pPr>
          </a:lstStyle>
          <a:p>
            <a:pPr lvl="0"/>
            <a:endParaRPr lang="en-US" noProof="0"/>
          </a:p>
        </p:txBody>
      </p:sp>
      <p:sp>
        <p:nvSpPr>
          <p:cNvPr id="4" name="Text Placeholder 3"/>
          <p:cNvSpPr>
            <a:spLocks noGrp="1"/>
          </p:cNvSpPr>
          <p:nvPr>
            <p:ph type="body" sz="half" idx="2"/>
          </p:nvPr>
        </p:nvSpPr>
        <p:spPr>
          <a:xfrm>
            <a:off x="6350488" y="33810516"/>
            <a:ext cx="19439573" cy="5070070"/>
          </a:xfrm>
        </p:spPr>
        <p:txBody>
          <a:bodyPr/>
          <a:lstStyle>
            <a:lvl1pPr marL="0" indent="0">
              <a:buNone/>
              <a:defRPr sz="374"/>
            </a:lvl1pPr>
            <a:lvl2pPr marL="122056" indent="0">
              <a:buNone/>
              <a:defRPr sz="321"/>
            </a:lvl2pPr>
            <a:lvl3pPr marL="244110" indent="0">
              <a:buNone/>
              <a:defRPr sz="267"/>
            </a:lvl3pPr>
            <a:lvl4pPr marL="366166" indent="0">
              <a:buNone/>
              <a:defRPr sz="241"/>
            </a:lvl4pPr>
            <a:lvl5pPr marL="488221" indent="0">
              <a:buNone/>
              <a:defRPr sz="241"/>
            </a:lvl5pPr>
            <a:lvl6pPr marL="610277" indent="0">
              <a:buNone/>
              <a:defRPr sz="241"/>
            </a:lvl6pPr>
            <a:lvl7pPr marL="732331" indent="0">
              <a:buNone/>
              <a:defRPr sz="241"/>
            </a:lvl7pPr>
            <a:lvl8pPr marL="854387" indent="0">
              <a:buNone/>
              <a:defRPr sz="241"/>
            </a:lvl8pPr>
            <a:lvl9pPr marL="976442" indent="0">
              <a:buNone/>
              <a:defRPr sz="241"/>
            </a:lvl9pPr>
          </a:lstStyle>
          <a:p>
            <a:pPr lvl="0"/>
            <a:r>
              <a:rPr lang="es-ES_tradnl"/>
              <a:t>Click to edit Master text styles</a:t>
            </a:r>
          </a:p>
        </p:txBody>
      </p:sp>
      <p:sp>
        <p:nvSpPr>
          <p:cNvPr id="5" name="Date Placeholder 3">
            <a:extLst>
              <a:ext uri="{FF2B5EF4-FFF2-40B4-BE49-F238E27FC236}">
                <a16:creationId xmlns:a16="http://schemas.microsoft.com/office/drawing/2014/main" id="{C694E109-10D1-4C49-8249-2A1D39C8409C}"/>
              </a:ext>
            </a:extLst>
          </p:cNvPr>
          <p:cNvSpPr>
            <a:spLocks noGrp="1"/>
          </p:cNvSpPr>
          <p:nvPr>
            <p:ph type="dt" sz="half" idx="10"/>
          </p:nvPr>
        </p:nvSpPr>
        <p:spPr/>
        <p:txBody>
          <a:bodyPr/>
          <a:lstStyle>
            <a:lvl1pPr>
              <a:defRPr/>
            </a:lvl1pPr>
          </a:lstStyle>
          <a:p>
            <a:fld id="{FAC4D9C0-BAAB-41A7-A600-D558E0C4F3EC}" type="datetimeFigureOut">
              <a:rPr lang="en-US" altLang="es-CL"/>
              <a:pPr/>
              <a:t>11/17/2022</a:t>
            </a:fld>
            <a:endParaRPr lang="en-US" altLang="es-CL"/>
          </a:p>
        </p:txBody>
      </p:sp>
      <p:sp>
        <p:nvSpPr>
          <p:cNvPr id="6" name="Footer Placeholder 4">
            <a:extLst>
              <a:ext uri="{FF2B5EF4-FFF2-40B4-BE49-F238E27FC236}">
                <a16:creationId xmlns:a16="http://schemas.microsoft.com/office/drawing/2014/main" id="{045902B4-951E-4761-903E-300F0980DD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58142A-6B12-4F1C-91FC-3D36EBA6917B}"/>
              </a:ext>
            </a:extLst>
          </p:cNvPr>
          <p:cNvSpPr>
            <a:spLocks noGrp="1"/>
          </p:cNvSpPr>
          <p:nvPr>
            <p:ph type="sldNum" sz="quarter" idx="12"/>
          </p:nvPr>
        </p:nvSpPr>
        <p:spPr/>
        <p:txBody>
          <a:bodyPr/>
          <a:lstStyle>
            <a:lvl1pPr>
              <a:defRPr/>
            </a:lvl1pPr>
          </a:lstStyle>
          <a:p>
            <a:fld id="{79C499F9-EE2A-4494-8379-25E58A1301E4}" type="slidenum">
              <a:rPr lang="en-US" altLang="es-CL"/>
              <a:pPr/>
              <a:t>‹Nº›</a:t>
            </a:fld>
            <a:endParaRPr lang="en-US" altLang="es-CL"/>
          </a:p>
        </p:txBody>
      </p:sp>
    </p:spTree>
    <p:extLst>
      <p:ext uri="{BB962C8B-B14F-4D97-AF65-F5344CB8AC3E}">
        <p14:creationId xmlns:p14="http://schemas.microsoft.com/office/powerpoint/2010/main" val="45864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024CE8-730B-4541-BAF9-B7B376DC3C10}"/>
              </a:ext>
            </a:extLst>
          </p:cNvPr>
          <p:cNvSpPr>
            <a:spLocks noGrp="1"/>
          </p:cNvSpPr>
          <p:nvPr>
            <p:ph type="title"/>
          </p:nvPr>
        </p:nvSpPr>
        <p:spPr bwMode="auto">
          <a:xfrm>
            <a:off x="1619965" y="1730029"/>
            <a:ext cx="29159360" cy="720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L"/>
              <a:t>Click to edit Master title style</a:t>
            </a:r>
            <a:endParaRPr lang="en-US" altLang="es-CL"/>
          </a:p>
        </p:txBody>
      </p:sp>
      <p:sp>
        <p:nvSpPr>
          <p:cNvPr id="1027" name="Text Placeholder 2">
            <a:extLst>
              <a:ext uri="{FF2B5EF4-FFF2-40B4-BE49-F238E27FC236}">
                <a16:creationId xmlns:a16="http://schemas.microsoft.com/office/drawing/2014/main" id="{902CE035-020D-4815-84D9-57BCF2F4F57C}"/>
              </a:ext>
            </a:extLst>
          </p:cNvPr>
          <p:cNvSpPr>
            <a:spLocks noGrp="1"/>
          </p:cNvSpPr>
          <p:nvPr>
            <p:ph type="body" idx="1"/>
          </p:nvPr>
        </p:nvSpPr>
        <p:spPr bwMode="auto">
          <a:xfrm>
            <a:off x="1619965" y="10080166"/>
            <a:ext cx="29159360" cy="2851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L"/>
              <a:t>Click to edit Master text styles</a:t>
            </a:r>
          </a:p>
          <a:p>
            <a:pPr lvl="1"/>
            <a:r>
              <a:rPr lang="es-ES_tradnl" altLang="es-CL"/>
              <a:t>Second level</a:t>
            </a:r>
          </a:p>
          <a:p>
            <a:pPr lvl="2"/>
            <a:r>
              <a:rPr lang="es-ES_tradnl" altLang="es-CL"/>
              <a:t>Third level</a:t>
            </a:r>
          </a:p>
          <a:p>
            <a:pPr lvl="3"/>
            <a:r>
              <a:rPr lang="es-ES_tradnl" altLang="es-CL"/>
              <a:t>Fourth level</a:t>
            </a:r>
          </a:p>
          <a:p>
            <a:pPr lvl="4"/>
            <a:r>
              <a:rPr lang="es-ES_tradnl" altLang="es-CL"/>
              <a:t>Fifth level</a:t>
            </a:r>
            <a:endParaRPr lang="en-US" altLang="es-CL"/>
          </a:p>
        </p:txBody>
      </p:sp>
      <p:sp>
        <p:nvSpPr>
          <p:cNvPr id="4" name="Date Placeholder 3">
            <a:extLst>
              <a:ext uri="{FF2B5EF4-FFF2-40B4-BE49-F238E27FC236}">
                <a16:creationId xmlns:a16="http://schemas.microsoft.com/office/drawing/2014/main" id="{D668E9ED-669C-4180-BA05-918E2B6A8633}"/>
              </a:ext>
            </a:extLst>
          </p:cNvPr>
          <p:cNvSpPr>
            <a:spLocks noGrp="1"/>
          </p:cNvSpPr>
          <p:nvPr>
            <p:ph type="dt" sz="half" idx="2"/>
          </p:nvPr>
        </p:nvSpPr>
        <p:spPr>
          <a:xfrm>
            <a:off x="1619965" y="40040607"/>
            <a:ext cx="7559834" cy="2300033"/>
          </a:xfrm>
          <a:prstGeom prst="rect">
            <a:avLst/>
          </a:prstGeom>
        </p:spPr>
        <p:txBody>
          <a:bodyPr vert="horz" wrap="square" lIns="91440" tIns="45720" rIns="91440" bIns="45720" numCol="1" anchor="ctr" anchorCtr="0" compatLnSpc="1">
            <a:prstTxWarp prst="textNoShape">
              <a:avLst/>
            </a:prstTxWarp>
          </a:bodyPr>
          <a:lstStyle>
            <a:lvl1pPr>
              <a:defRPr sz="321">
                <a:solidFill>
                  <a:srgbClr val="898989"/>
                </a:solidFill>
              </a:defRPr>
            </a:lvl1pPr>
          </a:lstStyle>
          <a:p>
            <a:fld id="{958BF08C-0697-4981-8981-04D7267B6C53}" type="datetimeFigureOut">
              <a:rPr lang="en-US" altLang="es-CL"/>
              <a:pPr/>
              <a:t>11/17/2022</a:t>
            </a:fld>
            <a:endParaRPr lang="en-US" altLang="es-CL"/>
          </a:p>
        </p:txBody>
      </p:sp>
      <p:sp>
        <p:nvSpPr>
          <p:cNvPr id="5" name="Footer Placeholder 4">
            <a:extLst>
              <a:ext uri="{FF2B5EF4-FFF2-40B4-BE49-F238E27FC236}">
                <a16:creationId xmlns:a16="http://schemas.microsoft.com/office/drawing/2014/main" id="{C5661D51-310F-4B3E-A273-D92DF3836856}"/>
              </a:ext>
            </a:extLst>
          </p:cNvPr>
          <p:cNvSpPr>
            <a:spLocks noGrp="1"/>
          </p:cNvSpPr>
          <p:nvPr>
            <p:ph type="ftr" sz="quarter" idx="3"/>
          </p:nvPr>
        </p:nvSpPr>
        <p:spPr>
          <a:xfrm>
            <a:off x="11069764" y="40040607"/>
            <a:ext cx="10259775" cy="2300033"/>
          </a:xfrm>
          <a:prstGeom prst="rect">
            <a:avLst/>
          </a:prstGeom>
        </p:spPr>
        <p:txBody>
          <a:bodyPr vert="horz" lIns="91440" tIns="45720" rIns="91440" bIns="45720" rtlCol="0" anchor="ctr"/>
          <a:lstStyle>
            <a:lvl1pPr algn="ctr" fontAlgn="auto">
              <a:spcBef>
                <a:spcPts val="0"/>
              </a:spcBef>
              <a:spcAft>
                <a:spcPts val="0"/>
              </a:spcAft>
              <a:defRPr sz="321">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389247B-3612-41B4-AA9B-C81320828E32}"/>
              </a:ext>
            </a:extLst>
          </p:cNvPr>
          <p:cNvSpPr>
            <a:spLocks noGrp="1"/>
          </p:cNvSpPr>
          <p:nvPr>
            <p:ph type="sldNum" sz="quarter" idx="4"/>
          </p:nvPr>
        </p:nvSpPr>
        <p:spPr>
          <a:xfrm>
            <a:off x="23219491" y="40040607"/>
            <a:ext cx="7559834" cy="2300033"/>
          </a:xfrm>
          <a:prstGeom prst="rect">
            <a:avLst/>
          </a:prstGeom>
        </p:spPr>
        <p:txBody>
          <a:bodyPr vert="horz" wrap="square" lIns="91440" tIns="45720" rIns="91440" bIns="45720" numCol="1" anchor="ctr" anchorCtr="0" compatLnSpc="1">
            <a:prstTxWarp prst="textNoShape">
              <a:avLst/>
            </a:prstTxWarp>
          </a:bodyPr>
          <a:lstStyle>
            <a:lvl1pPr algn="r">
              <a:defRPr sz="321">
                <a:solidFill>
                  <a:srgbClr val="898989"/>
                </a:solidFill>
              </a:defRPr>
            </a:lvl1pPr>
          </a:lstStyle>
          <a:p>
            <a:fld id="{A66CB6A6-5CFC-4C66-A2A5-463260F55F79}" type="slidenum">
              <a:rPr lang="en-US" altLang="es-CL"/>
              <a:pPr/>
              <a:t>‹Nº›</a:t>
            </a:fld>
            <a:endParaRPr lang="en-US"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056" rtl="0" eaLnBrk="0" fontAlgn="base" hangingPunct="0">
        <a:spcBef>
          <a:spcPct val="0"/>
        </a:spcBef>
        <a:spcAft>
          <a:spcPct val="0"/>
        </a:spcAft>
        <a:defRPr sz="1175" kern="1200">
          <a:solidFill>
            <a:schemeClr val="tx1"/>
          </a:solidFill>
          <a:latin typeface="+mj-lt"/>
          <a:ea typeface="MS PGothic" panose="020B0600070205080204" pitchFamily="34" charset="-128"/>
          <a:cs typeface="ＭＳ Ｐゴシック" charset="0"/>
        </a:defRPr>
      </a:lvl1pPr>
      <a:lvl2pPr algn="ctr" defTabSz="122056" rtl="0" eaLnBrk="0" fontAlgn="base" hangingPunct="0">
        <a:spcBef>
          <a:spcPct val="0"/>
        </a:spcBef>
        <a:spcAft>
          <a:spcPct val="0"/>
        </a:spcAft>
        <a:defRPr sz="1175">
          <a:solidFill>
            <a:schemeClr val="tx1"/>
          </a:solidFill>
          <a:latin typeface="Calibri" charset="0"/>
          <a:ea typeface="MS PGothic" panose="020B0600070205080204" pitchFamily="34" charset="-128"/>
          <a:cs typeface="ＭＳ Ｐゴシック" charset="0"/>
        </a:defRPr>
      </a:lvl2pPr>
      <a:lvl3pPr algn="ctr" defTabSz="122056" rtl="0" eaLnBrk="0" fontAlgn="base" hangingPunct="0">
        <a:spcBef>
          <a:spcPct val="0"/>
        </a:spcBef>
        <a:spcAft>
          <a:spcPct val="0"/>
        </a:spcAft>
        <a:defRPr sz="1175">
          <a:solidFill>
            <a:schemeClr val="tx1"/>
          </a:solidFill>
          <a:latin typeface="Calibri" charset="0"/>
          <a:ea typeface="MS PGothic" panose="020B0600070205080204" pitchFamily="34" charset="-128"/>
          <a:cs typeface="ＭＳ Ｐゴシック" charset="0"/>
        </a:defRPr>
      </a:lvl3pPr>
      <a:lvl4pPr algn="ctr" defTabSz="122056" rtl="0" eaLnBrk="0" fontAlgn="base" hangingPunct="0">
        <a:spcBef>
          <a:spcPct val="0"/>
        </a:spcBef>
        <a:spcAft>
          <a:spcPct val="0"/>
        </a:spcAft>
        <a:defRPr sz="1175">
          <a:solidFill>
            <a:schemeClr val="tx1"/>
          </a:solidFill>
          <a:latin typeface="Calibri" charset="0"/>
          <a:ea typeface="MS PGothic" panose="020B0600070205080204" pitchFamily="34" charset="-128"/>
          <a:cs typeface="ＭＳ Ｐゴシック" charset="0"/>
        </a:defRPr>
      </a:lvl4pPr>
      <a:lvl5pPr algn="ctr" defTabSz="122056" rtl="0" eaLnBrk="0" fontAlgn="base" hangingPunct="0">
        <a:spcBef>
          <a:spcPct val="0"/>
        </a:spcBef>
        <a:spcAft>
          <a:spcPct val="0"/>
        </a:spcAft>
        <a:defRPr sz="1175">
          <a:solidFill>
            <a:schemeClr val="tx1"/>
          </a:solidFill>
          <a:latin typeface="Calibri" charset="0"/>
          <a:ea typeface="MS PGothic" panose="020B0600070205080204" pitchFamily="34" charset="-128"/>
          <a:cs typeface="ＭＳ Ｐゴシック" charset="0"/>
        </a:defRPr>
      </a:lvl5pPr>
      <a:lvl6pPr marL="122056" algn="ctr" defTabSz="122056" rtl="0" fontAlgn="base">
        <a:spcBef>
          <a:spcPct val="0"/>
        </a:spcBef>
        <a:spcAft>
          <a:spcPct val="0"/>
        </a:spcAft>
        <a:defRPr sz="1175">
          <a:solidFill>
            <a:schemeClr val="tx1"/>
          </a:solidFill>
          <a:latin typeface="Calibri" charset="0"/>
          <a:ea typeface="ＭＳ Ｐゴシック" charset="0"/>
          <a:cs typeface="ＭＳ Ｐゴシック" charset="0"/>
        </a:defRPr>
      </a:lvl6pPr>
      <a:lvl7pPr marL="244110" algn="ctr" defTabSz="122056" rtl="0" fontAlgn="base">
        <a:spcBef>
          <a:spcPct val="0"/>
        </a:spcBef>
        <a:spcAft>
          <a:spcPct val="0"/>
        </a:spcAft>
        <a:defRPr sz="1175">
          <a:solidFill>
            <a:schemeClr val="tx1"/>
          </a:solidFill>
          <a:latin typeface="Calibri" charset="0"/>
          <a:ea typeface="ＭＳ Ｐゴシック" charset="0"/>
          <a:cs typeface="ＭＳ Ｐゴシック" charset="0"/>
        </a:defRPr>
      </a:lvl7pPr>
      <a:lvl8pPr marL="366166" algn="ctr" defTabSz="122056" rtl="0" fontAlgn="base">
        <a:spcBef>
          <a:spcPct val="0"/>
        </a:spcBef>
        <a:spcAft>
          <a:spcPct val="0"/>
        </a:spcAft>
        <a:defRPr sz="1175">
          <a:solidFill>
            <a:schemeClr val="tx1"/>
          </a:solidFill>
          <a:latin typeface="Calibri" charset="0"/>
          <a:ea typeface="ＭＳ Ｐゴシック" charset="0"/>
          <a:cs typeface="ＭＳ Ｐゴシック" charset="0"/>
        </a:defRPr>
      </a:lvl8pPr>
      <a:lvl9pPr marL="488221" algn="ctr" defTabSz="122056" rtl="0" fontAlgn="base">
        <a:spcBef>
          <a:spcPct val="0"/>
        </a:spcBef>
        <a:spcAft>
          <a:spcPct val="0"/>
        </a:spcAft>
        <a:defRPr sz="1175">
          <a:solidFill>
            <a:schemeClr val="tx1"/>
          </a:solidFill>
          <a:latin typeface="Calibri" charset="0"/>
          <a:ea typeface="ＭＳ Ｐゴシック" charset="0"/>
          <a:cs typeface="ＭＳ Ｐゴシック" charset="0"/>
        </a:defRPr>
      </a:lvl9pPr>
    </p:titleStyle>
    <p:bodyStyle>
      <a:lvl1pPr marL="91541" indent="-91541" algn="l" defTabSz="122056" rtl="0" eaLnBrk="0" fontAlgn="base" hangingPunct="0">
        <a:spcBef>
          <a:spcPct val="20000"/>
        </a:spcBef>
        <a:spcAft>
          <a:spcPct val="0"/>
        </a:spcAft>
        <a:buFont typeface="Arial" panose="020B0604020202020204" pitchFamily="34" charset="0"/>
        <a:buChar char="•"/>
        <a:defRPr sz="854" kern="1200">
          <a:solidFill>
            <a:schemeClr val="tx1"/>
          </a:solidFill>
          <a:latin typeface="+mn-lt"/>
          <a:ea typeface="MS PGothic" panose="020B0600070205080204" pitchFamily="34" charset="-128"/>
          <a:cs typeface="ＭＳ Ｐゴシック" charset="0"/>
        </a:defRPr>
      </a:lvl1pPr>
      <a:lvl2pPr marL="198340" indent="-76285" algn="l" defTabSz="122056" rtl="0" eaLnBrk="0" fontAlgn="base" hangingPunct="0">
        <a:spcBef>
          <a:spcPct val="20000"/>
        </a:spcBef>
        <a:spcAft>
          <a:spcPct val="0"/>
        </a:spcAft>
        <a:buFont typeface="Arial" panose="020B0604020202020204" pitchFamily="34" charset="0"/>
        <a:buChar char="–"/>
        <a:defRPr sz="747" kern="1200">
          <a:solidFill>
            <a:schemeClr val="tx1"/>
          </a:solidFill>
          <a:latin typeface="+mn-lt"/>
          <a:ea typeface="MS PGothic" panose="020B0600070205080204" pitchFamily="34" charset="-128"/>
          <a:cs typeface="+mn-cs"/>
        </a:defRPr>
      </a:lvl2pPr>
      <a:lvl3pPr marL="305138" indent="-61028" algn="l" defTabSz="122056" rtl="0" eaLnBrk="0" fontAlgn="base" hangingPunct="0">
        <a:spcBef>
          <a:spcPct val="20000"/>
        </a:spcBef>
        <a:spcAft>
          <a:spcPct val="0"/>
        </a:spcAft>
        <a:buFont typeface="Arial" panose="020B0604020202020204" pitchFamily="34" charset="0"/>
        <a:buChar char="•"/>
        <a:defRPr sz="641" kern="1200">
          <a:solidFill>
            <a:schemeClr val="tx1"/>
          </a:solidFill>
          <a:latin typeface="+mn-lt"/>
          <a:ea typeface="MS PGothic" panose="020B0600070205080204" pitchFamily="34" charset="-128"/>
          <a:cs typeface="+mn-cs"/>
        </a:defRPr>
      </a:lvl3pPr>
      <a:lvl4pPr marL="427193" indent="-61028" algn="l" defTabSz="122056" rtl="0" eaLnBrk="0" fontAlgn="base" hangingPunct="0">
        <a:spcBef>
          <a:spcPct val="20000"/>
        </a:spcBef>
        <a:spcAft>
          <a:spcPct val="0"/>
        </a:spcAft>
        <a:buFont typeface="Arial" panose="020B0604020202020204" pitchFamily="34" charset="0"/>
        <a:buChar char="–"/>
        <a:defRPr sz="534" kern="1200">
          <a:solidFill>
            <a:schemeClr val="tx1"/>
          </a:solidFill>
          <a:latin typeface="+mn-lt"/>
          <a:ea typeface="MS PGothic" panose="020B0600070205080204" pitchFamily="34" charset="-128"/>
          <a:cs typeface="+mn-cs"/>
        </a:defRPr>
      </a:lvl4pPr>
      <a:lvl5pPr marL="549249" indent="-61028" algn="l" defTabSz="122056" rtl="0" eaLnBrk="0" fontAlgn="base" hangingPunct="0">
        <a:spcBef>
          <a:spcPct val="20000"/>
        </a:spcBef>
        <a:spcAft>
          <a:spcPct val="0"/>
        </a:spcAft>
        <a:buFont typeface="Arial" panose="020B0604020202020204" pitchFamily="34" charset="0"/>
        <a:buChar char="»"/>
        <a:defRPr sz="534" kern="1200">
          <a:solidFill>
            <a:schemeClr val="tx1"/>
          </a:solidFill>
          <a:latin typeface="+mn-lt"/>
          <a:ea typeface="MS PGothic" panose="020B0600070205080204" pitchFamily="34" charset="-128"/>
          <a:cs typeface="+mn-cs"/>
        </a:defRPr>
      </a:lvl5pPr>
      <a:lvl6pPr marL="671304" indent="-61028" algn="l" defTabSz="122056" rtl="0" eaLnBrk="1" latinLnBrk="0" hangingPunct="1">
        <a:spcBef>
          <a:spcPct val="20000"/>
        </a:spcBef>
        <a:buFont typeface="Arial"/>
        <a:buChar char="•"/>
        <a:defRPr sz="534" kern="1200">
          <a:solidFill>
            <a:schemeClr val="tx1"/>
          </a:solidFill>
          <a:latin typeface="+mn-lt"/>
          <a:ea typeface="+mn-ea"/>
          <a:cs typeface="+mn-cs"/>
        </a:defRPr>
      </a:lvl6pPr>
      <a:lvl7pPr marL="793359" indent="-61028" algn="l" defTabSz="122056" rtl="0" eaLnBrk="1" latinLnBrk="0" hangingPunct="1">
        <a:spcBef>
          <a:spcPct val="20000"/>
        </a:spcBef>
        <a:buFont typeface="Arial"/>
        <a:buChar char="•"/>
        <a:defRPr sz="534" kern="1200">
          <a:solidFill>
            <a:schemeClr val="tx1"/>
          </a:solidFill>
          <a:latin typeface="+mn-lt"/>
          <a:ea typeface="+mn-ea"/>
          <a:cs typeface="+mn-cs"/>
        </a:defRPr>
      </a:lvl7pPr>
      <a:lvl8pPr marL="915415" indent="-61028" algn="l" defTabSz="122056" rtl="0" eaLnBrk="1" latinLnBrk="0" hangingPunct="1">
        <a:spcBef>
          <a:spcPct val="20000"/>
        </a:spcBef>
        <a:buFont typeface="Arial"/>
        <a:buChar char="•"/>
        <a:defRPr sz="534" kern="1200">
          <a:solidFill>
            <a:schemeClr val="tx1"/>
          </a:solidFill>
          <a:latin typeface="+mn-lt"/>
          <a:ea typeface="+mn-ea"/>
          <a:cs typeface="+mn-cs"/>
        </a:defRPr>
      </a:lvl8pPr>
      <a:lvl9pPr marL="1037469" indent="-61028" algn="l" defTabSz="122056" rtl="0" eaLnBrk="1" latinLnBrk="0" hangingPunct="1">
        <a:spcBef>
          <a:spcPct val="20000"/>
        </a:spcBef>
        <a:buFont typeface="Arial"/>
        <a:buChar char="•"/>
        <a:defRPr sz="534" kern="1200">
          <a:solidFill>
            <a:schemeClr val="tx1"/>
          </a:solidFill>
          <a:latin typeface="+mn-lt"/>
          <a:ea typeface="+mn-ea"/>
          <a:cs typeface="+mn-cs"/>
        </a:defRPr>
      </a:lvl9pPr>
    </p:bodyStyle>
    <p:otherStyle>
      <a:defPPr>
        <a:defRPr lang="en-US"/>
      </a:defPPr>
      <a:lvl1pPr marL="0" algn="l" defTabSz="122056" rtl="0" eaLnBrk="1" latinLnBrk="0" hangingPunct="1">
        <a:defRPr sz="480" kern="1200">
          <a:solidFill>
            <a:schemeClr val="tx1"/>
          </a:solidFill>
          <a:latin typeface="+mn-lt"/>
          <a:ea typeface="+mn-ea"/>
          <a:cs typeface="+mn-cs"/>
        </a:defRPr>
      </a:lvl1pPr>
      <a:lvl2pPr marL="122056" algn="l" defTabSz="122056" rtl="0" eaLnBrk="1" latinLnBrk="0" hangingPunct="1">
        <a:defRPr sz="480" kern="1200">
          <a:solidFill>
            <a:schemeClr val="tx1"/>
          </a:solidFill>
          <a:latin typeface="+mn-lt"/>
          <a:ea typeface="+mn-ea"/>
          <a:cs typeface="+mn-cs"/>
        </a:defRPr>
      </a:lvl2pPr>
      <a:lvl3pPr marL="244110" algn="l" defTabSz="122056" rtl="0" eaLnBrk="1" latinLnBrk="0" hangingPunct="1">
        <a:defRPr sz="480" kern="1200">
          <a:solidFill>
            <a:schemeClr val="tx1"/>
          </a:solidFill>
          <a:latin typeface="+mn-lt"/>
          <a:ea typeface="+mn-ea"/>
          <a:cs typeface="+mn-cs"/>
        </a:defRPr>
      </a:lvl3pPr>
      <a:lvl4pPr marL="366166" algn="l" defTabSz="122056" rtl="0" eaLnBrk="1" latinLnBrk="0" hangingPunct="1">
        <a:defRPr sz="480" kern="1200">
          <a:solidFill>
            <a:schemeClr val="tx1"/>
          </a:solidFill>
          <a:latin typeface="+mn-lt"/>
          <a:ea typeface="+mn-ea"/>
          <a:cs typeface="+mn-cs"/>
        </a:defRPr>
      </a:lvl4pPr>
      <a:lvl5pPr marL="488221" algn="l" defTabSz="122056" rtl="0" eaLnBrk="1" latinLnBrk="0" hangingPunct="1">
        <a:defRPr sz="480" kern="1200">
          <a:solidFill>
            <a:schemeClr val="tx1"/>
          </a:solidFill>
          <a:latin typeface="+mn-lt"/>
          <a:ea typeface="+mn-ea"/>
          <a:cs typeface="+mn-cs"/>
        </a:defRPr>
      </a:lvl5pPr>
      <a:lvl6pPr marL="610277" algn="l" defTabSz="122056" rtl="0" eaLnBrk="1" latinLnBrk="0" hangingPunct="1">
        <a:defRPr sz="480" kern="1200">
          <a:solidFill>
            <a:schemeClr val="tx1"/>
          </a:solidFill>
          <a:latin typeface="+mn-lt"/>
          <a:ea typeface="+mn-ea"/>
          <a:cs typeface="+mn-cs"/>
        </a:defRPr>
      </a:lvl6pPr>
      <a:lvl7pPr marL="732331" algn="l" defTabSz="122056" rtl="0" eaLnBrk="1" latinLnBrk="0" hangingPunct="1">
        <a:defRPr sz="480" kern="1200">
          <a:solidFill>
            <a:schemeClr val="tx1"/>
          </a:solidFill>
          <a:latin typeface="+mn-lt"/>
          <a:ea typeface="+mn-ea"/>
          <a:cs typeface="+mn-cs"/>
        </a:defRPr>
      </a:lvl7pPr>
      <a:lvl8pPr marL="854387" algn="l" defTabSz="122056" rtl="0" eaLnBrk="1" latinLnBrk="0" hangingPunct="1">
        <a:defRPr sz="480" kern="1200">
          <a:solidFill>
            <a:schemeClr val="tx1"/>
          </a:solidFill>
          <a:latin typeface="+mn-lt"/>
          <a:ea typeface="+mn-ea"/>
          <a:cs typeface="+mn-cs"/>
        </a:defRPr>
      </a:lvl8pPr>
      <a:lvl9pPr marL="976442" algn="l" defTabSz="122056" rtl="0" eaLnBrk="1" latinLnBrk="0" hangingPunct="1">
        <a:defRPr sz="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4BDBC67-F20E-4283-82CE-38FEF4ECD439}"/>
              </a:ext>
            </a:extLst>
          </p:cNvPr>
          <p:cNvSpPr/>
          <p:nvPr/>
        </p:nvSpPr>
        <p:spPr>
          <a:xfrm>
            <a:off x="133936" y="108744"/>
            <a:ext cx="7325643" cy="5871645"/>
          </a:xfrm>
          <a:prstGeom prst="rect">
            <a:avLst/>
          </a:prstGeom>
          <a:solidFill>
            <a:srgbClr val="014076"/>
          </a:solidFill>
          <a:ln>
            <a:solidFill>
              <a:srgbClr val="01407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5" name="Título 21">
            <a:extLst>
              <a:ext uri="{FF2B5EF4-FFF2-40B4-BE49-F238E27FC236}">
                <a16:creationId xmlns:a16="http://schemas.microsoft.com/office/drawing/2014/main" id="{E7282DE3-FFCD-4668-8C61-301F7A64B231}"/>
              </a:ext>
            </a:extLst>
          </p:cNvPr>
          <p:cNvSpPr txBox="1">
            <a:spLocks noGrp="1"/>
          </p:cNvSpPr>
          <p:nvPr>
            <p:ph type="title"/>
          </p:nvPr>
        </p:nvSpPr>
        <p:spPr bwMode="auto">
          <a:xfrm>
            <a:off x="5197643" y="961124"/>
            <a:ext cx="26399826" cy="720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66" tIns="51433" rIns="102866" bIns="51433" numCol="1" anchor="t" anchorCtr="0" compatLnSpc="1">
            <a:prstTxWarp prst="textNoShape">
              <a:avLst/>
            </a:prstTxWarp>
          </a:bodyPr>
          <a:lstStyle>
            <a:lvl1pPr algn="ctr" defTabSz="108494" rtl="0" eaLnBrk="0" fontAlgn="base" hangingPunct="0">
              <a:spcBef>
                <a:spcPct val="0"/>
              </a:spcBef>
              <a:spcAft>
                <a:spcPct val="0"/>
              </a:spcAft>
              <a:defRPr sz="1044" kern="1200">
                <a:solidFill>
                  <a:schemeClr val="tx1"/>
                </a:solidFill>
                <a:latin typeface="+mj-lt"/>
                <a:ea typeface="MS PGothic" panose="020B0600070205080204" pitchFamily="34" charset="-128"/>
                <a:cs typeface="ＭＳ Ｐゴシック" charset="0"/>
              </a:defRPr>
            </a:lvl1pPr>
            <a:lvl2pPr algn="ctr" defTabSz="108494" rtl="0" eaLnBrk="0" fontAlgn="base" hangingPunct="0">
              <a:spcBef>
                <a:spcPct val="0"/>
              </a:spcBef>
              <a:spcAft>
                <a:spcPct val="0"/>
              </a:spcAft>
              <a:defRPr sz="1044">
                <a:solidFill>
                  <a:schemeClr val="tx1"/>
                </a:solidFill>
                <a:latin typeface="Calibri" charset="0"/>
                <a:ea typeface="MS PGothic" panose="020B0600070205080204" pitchFamily="34" charset="-128"/>
                <a:cs typeface="ＭＳ Ｐゴシック" charset="0"/>
              </a:defRPr>
            </a:lvl2pPr>
            <a:lvl3pPr algn="ctr" defTabSz="108494" rtl="0" eaLnBrk="0" fontAlgn="base" hangingPunct="0">
              <a:spcBef>
                <a:spcPct val="0"/>
              </a:spcBef>
              <a:spcAft>
                <a:spcPct val="0"/>
              </a:spcAft>
              <a:defRPr sz="1044">
                <a:solidFill>
                  <a:schemeClr val="tx1"/>
                </a:solidFill>
                <a:latin typeface="Calibri" charset="0"/>
                <a:ea typeface="MS PGothic" panose="020B0600070205080204" pitchFamily="34" charset="-128"/>
                <a:cs typeface="ＭＳ Ｐゴシック" charset="0"/>
              </a:defRPr>
            </a:lvl3pPr>
            <a:lvl4pPr algn="ctr" defTabSz="108494" rtl="0" eaLnBrk="0" fontAlgn="base" hangingPunct="0">
              <a:spcBef>
                <a:spcPct val="0"/>
              </a:spcBef>
              <a:spcAft>
                <a:spcPct val="0"/>
              </a:spcAft>
              <a:defRPr sz="1044">
                <a:solidFill>
                  <a:schemeClr val="tx1"/>
                </a:solidFill>
                <a:latin typeface="Calibri" charset="0"/>
                <a:ea typeface="MS PGothic" panose="020B0600070205080204" pitchFamily="34" charset="-128"/>
                <a:cs typeface="ＭＳ Ｐゴシック" charset="0"/>
              </a:defRPr>
            </a:lvl4pPr>
            <a:lvl5pPr algn="ctr" defTabSz="108494" rtl="0" eaLnBrk="0" fontAlgn="base" hangingPunct="0">
              <a:spcBef>
                <a:spcPct val="0"/>
              </a:spcBef>
              <a:spcAft>
                <a:spcPct val="0"/>
              </a:spcAft>
              <a:defRPr sz="1044">
                <a:solidFill>
                  <a:schemeClr val="tx1"/>
                </a:solidFill>
                <a:latin typeface="Calibri" charset="0"/>
                <a:ea typeface="MS PGothic" panose="020B0600070205080204" pitchFamily="34" charset="-128"/>
                <a:cs typeface="ＭＳ Ｐゴシック" charset="0"/>
              </a:defRPr>
            </a:lvl5pPr>
            <a:lvl6pPr marL="108494" algn="ctr" defTabSz="108494" rtl="0" fontAlgn="base">
              <a:spcBef>
                <a:spcPct val="0"/>
              </a:spcBef>
              <a:spcAft>
                <a:spcPct val="0"/>
              </a:spcAft>
              <a:defRPr sz="1044">
                <a:solidFill>
                  <a:schemeClr val="tx1"/>
                </a:solidFill>
                <a:latin typeface="Calibri" charset="0"/>
                <a:ea typeface="ＭＳ Ｐゴシック" charset="0"/>
                <a:cs typeface="ＭＳ Ｐゴシック" charset="0"/>
              </a:defRPr>
            </a:lvl6pPr>
            <a:lvl7pPr marL="216987" algn="ctr" defTabSz="108494" rtl="0" fontAlgn="base">
              <a:spcBef>
                <a:spcPct val="0"/>
              </a:spcBef>
              <a:spcAft>
                <a:spcPct val="0"/>
              </a:spcAft>
              <a:defRPr sz="1044">
                <a:solidFill>
                  <a:schemeClr val="tx1"/>
                </a:solidFill>
                <a:latin typeface="Calibri" charset="0"/>
                <a:ea typeface="ＭＳ Ｐゴシック" charset="0"/>
                <a:cs typeface="ＭＳ Ｐゴシック" charset="0"/>
              </a:defRPr>
            </a:lvl7pPr>
            <a:lvl8pPr marL="325481" algn="ctr" defTabSz="108494" rtl="0" fontAlgn="base">
              <a:spcBef>
                <a:spcPct val="0"/>
              </a:spcBef>
              <a:spcAft>
                <a:spcPct val="0"/>
              </a:spcAft>
              <a:defRPr sz="1044">
                <a:solidFill>
                  <a:schemeClr val="tx1"/>
                </a:solidFill>
                <a:latin typeface="Calibri" charset="0"/>
                <a:ea typeface="ＭＳ Ｐゴシック" charset="0"/>
                <a:cs typeface="ＭＳ Ｐゴシック" charset="0"/>
              </a:defRPr>
            </a:lvl8pPr>
            <a:lvl9pPr marL="433974" algn="ctr" defTabSz="108494" rtl="0" fontAlgn="base">
              <a:spcBef>
                <a:spcPct val="0"/>
              </a:spcBef>
              <a:spcAft>
                <a:spcPct val="0"/>
              </a:spcAft>
              <a:defRPr sz="1044">
                <a:solidFill>
                  <a:schemeClr val="tx1"/>
                </a:solidFill>
                <a:latin typeface="Calibri" charset="0"/>
                <a:ea typeface="ＭＳ Ｐゴシック" charset="0"/>
                <a:cs typeface="ＭＳ Ｐゴシック" charset="0"/>
              </a:defRPr>
            </a:lvl9pPr>
          </a:lstStyle>
          <a:p>
            <a:r>
              <a:rPr lang="es-CL" sz="4800" b="1" i="0" u="none" strike="noStrike" dirty="0">
                <a:solidFill>
                  <a:schemeClr val="bg1"/>
                </a:solidFill>
                <a:effectLst/>
                <a:latin typeface="Arial" panose="020B0604020202020204" pitchFamily="34" charset="0"/>
                <a:cs typeface="Arial" panose="020B0604020202020204" pitchFamily="34" charset="0"/>
              </a:rPr>
              <a:t>ADENOCARCINOMA DUODENAL PRIMARIO SINCRÓNICO CON CÁNCER GÁSTRICO  PRIMARIO A PROPÓSITO DE UN CASO</a:t>
            </a:r>
            <a:br>
              <a:rPr lang="es-MX" sz="4800" dirty="0">
                <a:solidFill>
                  <a:schemeClr val="bg1"/>
                </a:solidFill>
                <a:latin typeface="Arial" panose="020B0604020202020204" pitchFamily="34" charset="0"/>
                <a:cs typeface="Arial" panose="020B0604020202020204" pitchFamily="34" charset="0"/>
              </a:rPr>
            </a:br>
            <a:br>
              <a:rPr lang="es-ES" sz="1000" i="1" dirty="0">
                <a:solidFill>
                  <a:schemeClr val="bg1"/>
                </a:solidFill>
                <a:latin typeface="Arial" panose="020B0604020202020204" pitchFamily="34" charset="0"/>
                <a:cs typeface="Arial" panose="020B0604020202020204" pitchFamily="34" charset="0"/>
              </a:rPr>
            </a:br>
            <a:r>
              <a:rPr lang="es-CL" sz="3600" i="1" dirty="0">
                <a:solidFill>
                  <a:schemeClr val="bg1"/>
                </a:solidFill>
                <a:latin typeface="Arial" panose="020B0604020202020204" pitchFamily="34" charset="0"/>
                <a:cs typeface="Arial" panose="020B0604020202020204" pitchFamily="34" charset="0"/>
              </a:rPr>
              <a:t>Cornejo, T.</a:t>
            </a:r>
            <a:r>
              <a:rPr lang="es-CL" sz="3600" b="0" i="1" u="none" strike="noStrike" dirty="0">
                <a:solidFill>
                  <a:schemeClr val="bg1"/>
                </a:solidFill>
                <a:effectLst/>
                <a:latin typeface="Arial" panose="020B0604020202020204" pitchFamily="34" charset="0"/>
                <a:cs typeface="Arial" panose="020B0604020202020204" pitchFamily="34" charset="0"/>
              </a:rPr>
              <a:t> (1), Dávila, S. (1), </a:t>
            </a:r>
            <a:r>
              <a:rPr lang="es-CL" sz="3600" b="0" i="1" u="none" strike="noStrike" dirty="0" err="1">
                <a:solidFill>
                  <a:schemeClr val="bg1"/>
                </a:solidFill>
                <a:effectLst/>
                <a:latin typeface="Arial" panose="020B0604020202020204" pitchFamily="34" charset="0"/>
                <a:cs typeface="Arial" panose="020B0604020202020204" pitchFamily="34" charset="0"/>
              </a:rPr>
              <a:t>Perez</a:t>
            </a:r>
            <a:r>
              <a:rPr lang="es-CL" sz="3600" i="1" dirty="0">
                <a:solidFill>
                  <a:schemeClr val="bg1"/>
                </a:solidFill>
                <a:latin typeface="Arial" panose="020B0604020202020204" pitchFamily="34" charset="0"/>
                <a:cs typeface="Arial" panose="020B0604020202020204" pitchFamily="34" charset="0"/>
              </a:rPr>
              <a:t> , R. (</a:t>
            </a:r>
            <a:r>
              <a:rPr lang="es-CL" sz="3600" b="0" i="1" u="none" strike="noStrike" dirty="0">
                <a:solidFill>
                  <a:schemeClr val="bg1"/>
                </a:solidFill>
                <a:effectLst/>
                <a:latin typeface="Arial" panose="020B0604020202020204" pitchFamily="34" charset="0"/>
                <a:cs typeface="Arial" panose="020B0604020202020204" pitchFamily="34" charset="0"/>
              </a:rPr>
              <a:t>1),  Monreal B..</a:t>
            </a:r>
            <a:r>
              <a:rPr lang="es-ES" sz="3600" i="1" dirty="0">
                <a:solidFill>
                  <a:schemeClr val="bg1"/>
                </a:solidFill>
                <a:latin typeface="Arial" panose="020B0604020202020204" pitchFamily="34" charset="0"/>
                <a:cs typeface="Arial" panose="020B0604020202020204" pitchFamily="34" charset="0"/>
              </a:rPr>
              <a:t>(1), Roselló Belmar  D. (2)</a:t>
            </a:r>
            <a:endParaRPr lang="es-ES" sz="3600" i="1" baseline="30000" dirty="0">
              <a:solidFill>
                <a:schemeClr val="bg1"/>
              </a:solidFill>
              <a:latin typeface="Arial" panose="020B0604020202020204" pitchFamily="34" charset="0"/>
              <a:cs typeface="Arial" panose="020B0604020202020204" pitchFamily="34" charset="0"/>
            </a:endParaRPr>
          </a:p>
          <a:p>
            <a:r>
              <a:rPr lang="es-ES" sz="3600" i="1" baseline="30000" dirty="0">
                <a:solidFill>
                  <a:schemeClr val="bg1"/>
                </a:solidFill>
                <a:latin typeface="Arial" panose="020B0604020202020204" pitchFamily="34" charset="0"/>
                <a:cs typeface="Arial" panose="020B0604020202020204" pitchFamily="34" charset="0"/>
              </a:rPr>
              <a:t>1 </a:t>
            </a:r>
            <a:r>
              <a:rPr lang="es-ES" sz="3600" i="1" dirty="0">
                <a:solidFill>
                  <a:schemeClr val="bg1"/>
                </a:solidFill>
                <a:latin typeface="Arial" panose="020B0604020202020204" pitchFamily="34" charset="0"/>
                <a:cs typeface="Arial" panose="020B0604020202020204" pitchFamily="34" charset="0"/>
              </a:rPr>
              <a:t>Interna de Medicina Sexto año, Facultad de Cs. Médicas, Universidad de Santiago de Chile. </a:t>
            </a:r>
            <a:r>
              <a:rPr lang="es-ES" sz="3600" i="1" baseline="30000" dirty="0">
                <a:solidFill>
                  <a:schemeClr val="bg1"/>
                </a:solidFill>
                <a:latin typeface="Arial" panose="020B0604020202020204" pitchFamily="34" charset="0"/>
                <a:cs typeface="Arial" panose="020B0604020202020204" pitchFamily="34" charset="0"/>
              </a:rPr>
              <a:t> </a:t>
            </a:r>
            <a:r>
              <a:rPr lang="es-ES" sz="3600" i="1" dirty="0">
                <a:solidFill>
                  <a:schemeClr val="bg1"/>
                </a:solidFill>
                <a:latin typeface="Arial" panose="020B0604020202020204" pitchFamily="34" charset="0"/>
                <a:cs typeface="Arial" panose="020B0604020202020204" pitchFamily="34" charset="0"/>
              </a:rPr>
              <a:t>(2)Cirujano General Universidad de Santiago, Hospital San José, Independencia.</a:t>
            </a:r>
            <a:endParaRPr lang="es-CL" sz="3600" i="1" dirty="0">
              <a:solidFill>
                <a:schemeClr val="bg1"/>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CF7805C8-4890-4E6D-8D38-56BF22E82969}"/>
              </a:ext>
            </a:extLst>
          </p:cNvPr>
          <p:cNvSpPr>
            <a:spLocks noGrp="1"/>
          </p:cNvSpPr>
          <p:nvPr>
            <p:ph sz="half" idx="1"/>
          </p:nvPr>
        </p:nvSpPr>
        <p:spPr>
          <a:xfrm>
            <a:off x="1619962" y="7981841"/>
            <a:ext cx="14309682" cy="30947705"/>
          </a:xfrm>
        </p:spPr>
        <p:txBody>
          <a:bodyPr/>
          <a:lstStyle/>
          <a:p>
            <a:pPr marL="0" indent="0" algn="just">
              <a:buNone/>
            </a:pPr>
            <a:r>
              <a:rPr lang="es-CL" sz="3700" b="1" dirty="0">
                <a:latin typeface="Arial" panose="020B0604020202020204" pitchFamily="34" charset="0"/>
                <a:cs typeface="Arial" panose="020B0604020202020204" pitchFamily="34" charset="0"/>
              </a:rPr>
              <a:t>INTRODUCCIÓN</a:t>
            </a:r>
          </a:p>
          <a:p>
            <a:pPr marL="0" indent="0" algn="just">
              <a:buNone/>
            </a:pPr>
            <a:endParaRPr lang="es-CL" sz="3700" b="1" dirty="0">
              <a:latin typeface="Arial" panose="020B0604020202020204" pitchFamily="34" charset="0"/>
              <a:cs typeface="Arial" panose="020B0604020202020204" pitchFamily="34" charset="0"/>
            </a:endParaRPr>
          </a:p>
          <a:p>
            <a:pPr marL="0" indent="0" algn="just">
              <a:buNone/>
            </a:pPr>
            <a:r>
              <a:rPr lang="es-ES" sz="3700" dirty="0">
                <a:latin typeface="Arial" panose="020B0604020202020204" pitchFamily="34" charset="0"/>
                <a:cs typeface="Arial" panose="020B0604020202020204" pitchFamily="34" charset="0"/>
              </a:rPr>
              <a:t>El adenocarcinoma duodenal es una patología infrecuente, con una incidencia menor al 5% de los tumores gastrointestinales, siendo esta aún menor cuando se asocia a otros tumores digestivos primarios. Dada la sintomatología en estadios iniciales, suele tener un retraso en el diagnóstico, lo que conlleva a una alta tasa de mortalidad. El objetivo del presente trabajo es presentar un caso de adenocarcinoma duodenal primario asociado a un cáncer gástrico, siendo esta presentación extremadamente poco frecuente y determinar su pronóstico. </a:t>
            </a:r>
          </a:p>
          <a:p>
            <a:pPr marL="0" indent="0" algn="just">
              <a:buNone/>
            </a:pPr>
            <a:endParaRPr lang="es-ES" sz="3700" b="1" dirty="0">
              <a:latin typeface="Arial" panose="020B0604020202020204" pitchFamily="34" charset="0"/>
              <a:cs typeface="Arial" panose="020B0604020202020204" pitchFamily="34" charset="0"/>
            </a:endParaRPr>
          </a:p>
          <a:p>
            <a:pPr marL="0" indent="0" algn="just">
              <a:buNone/>
            </a:pPr>
            <a:r>
              <a:rPr lang="es-CL" sz="3700" b="1" dirty="0">
                <a:latin typeface="Arial" panose="020B0604020202020204" pitchFamily="34" charset="0"/>
                <a:cs typeface="Arial" panose="020B0604020202020204" pitchFamily="34" charset="0"/>
              </a:rPr>
              <a:t>PRESENTACIÓN DE CASO CLÍNICO</a:t>
            </a:r>
          </a:p>
          <a:p>
            <a:pPr marL="0" indent="0" algn="just">
              <a:buNone/>
            </a:pPr>
            <a:endParaRPr lang="es-CL" sz="3700" b="1" dirty="0">
              <a:latin typeface="Arial" panose="020B0604020202020204" pitchFamily="34" charset="0"/>
              <a:cs typeface="Arial" panose="020B0604020202020204" pitchFamily="34" charset="0"/>
            </a:endParaRPr>
          </a:p>
          <a:p>
            <a:pPr marL="0" indent="0" algn="just" rtl="0">
              <a:spcBef>
                <a:spcPts val="0"/>
              </a:spcBef>
              <a:spcAft>
                <a:spcPts val="800"/>
              </a:spcAft>
              <a:buNone/>
            </a:pPr>
            <a:r>
              <a:rPr lang="es-ES" sz="3700" dirty="0">
                <a:latin typeface="Arial" panose="020B0604020202020204" pitchFamily="34" charset="0"/>
                <a:cs typeface="Arial" panose="020B0604020202020204" pitchFamily="34" charset="0"/>
              </a:rPr>
              <a:t>Paciente femenina de 74 años, antecedentes de diabetes mellitus 2 e hipotiroidismo. Presenta cuadro de 3 meses de dolor epigástrico inespecífico, asociado a baja de peso de 5 kilos. Ante sospecha de cáncer gástrico se estudia con TC de abdomen y pelvis y EDA, las cuales reportan dudoso engrosamiento parietal gástrico, lesión ulcerosa en curvatura menor del estómago y pólipo duodenal respectivamente. La biopsia gástrica informa adenocarcinoma gástrico con células en anillo de sello y se estadifica en T3N3aM0. Biopsia duodenal informa adenoma túbulo velloso duodenal con displasia de bajo y alto grado y focos de adenocarcinoma </a:t>
            </a:r>
            <a:r>
              <a:rPr lang="es-ES" sz="3700" dirty="0" err="1">
                <a:latin typeface="Arial" panose="020B0604020202020204" pitchFamily="34" charset="0"/>
                <a:cs typeface="Arial" panose="020B0604020202020204" pitchFamily="34" charset="0"/>
              </a:rPr>
              <a:t>intramucoso</a:t>
            </a:r>
            <a:r>
              <a:rPr lang="es-ES" sz="3700" dirty="0">
                <a:latin typeface="Arial" panose="020B0604020202020204" pitchFamily="34" charset="0"/>
                <a:cs typeface="Arial" panose="020B0604020202020204" pitchFamily="34" charset="0"/>
              </a:rPr>
              <a:t>.</a:t>
            </a:r>
          </a:p>
          <a:p>
            <a:pPr marL="0" indent="0" algn="just" rtl="0">
              <a:spcBef>
                <a:spcPts val="0"/>
              </a:spcBef>
              <a:spcAft>
                <a:spcPts val="800"/>
              </a:spcAft>
              <a:buNone/>
            </a:pPr>
            <a:endParaRPr lang="es-CL" sz="3700" b="1" dirty="0">
              <a:latin typeface="Arial" panose="020B0604020202020204" pitchFamily="34" charset="0"/>
              <a:cs typeface="Arial" panose="020B0604020202020204" pitchFamily="34" charset="0"/>
            </a:endParaRPr>
          </a:p>
          <a:p>
            <a:pPr marL="0" indent="0">
              <a:buNone/>
            </a:pPr>
            <a:r>
              <a:rPr lang="es-CL" sz="3700" b="1" dirty="0">
                <a:latin typeface="Arial" panose="020B0604020202020204" pitchFamily="34" charset="0"/>
                <a:cs typeface="Arial" panose="020B0604020202020204" pitchFamily="34" charset="0"/>
              </a:rPr>
              <a:t>PREGUNTA CLÍNICA</a:t>
            </a:r>
          </a:p>
          <a:p>
            <a:pPr marL="0" indent="0">
              <a:buNone/>
            </a:pPr>
            <a:endParaRPr lang="es-CL" sz="3700" b="1" dirty="0">
              <a:latin typeface="Arial" panose="020B0604020202020204" pitchFamily="34" charset="0"/>
              <a:cs typeface="Arial" panose="020B0604020202020204" pitchFamily="34" charset="0"/>
            </a:endParaRPr>
          </a:p>
          <a:p>
            <a:pPr marL="0" indent="0" rtl="0">
              <a:spcBef>
                <a:spcPts val="0"/>
              </a:spcBef>
              <a:spcAft>
                <a:spcPts val="800"/>
              </a:spcAft>
              <a:buNone/>
            </a:pPr>
            <a:r>
              <a:rPr lang="es-ES" sz="3700" dirty="0">
                <a:latin typeface="Arial" panose="020B0604020202020204" pitchFamily="34" charset="0"/>
                <a:cs typeface="Arial" panose="020B0604020202020204" pitchFamily="34" charset="0"/>
              </a:rPr>
              <a:t>En pacientes con adenocarcinoma duodenal sincrónico con cáncer gástrico, ¿cambia el pronóstico en comparación con pacientes con adenocarcinoma duodenal primario? </a:t>
            </a:r>
          </a:p>
          <a:p>
            <a:pPr marL="0" indent="0" rtl="0">
              <a:spcBef>
                <a:spcPts val="0"/>
              </a:spcBef>
              <a:spcAft>
                <a:spcPts val="800"/>
              </a:spcAft>
              <a:buNone/>
            </a:pPr>
            <a:br>
              <a:rPr lang="es-CL" sz="3700" dirty="0">
                <a:latin typeface="Arial" panose="020B0604020202020204" pitchFamily="34" charset="0"/>
                <a:cs typeface="Arial" panose="020B0604020202020204" pitchFamily="34" charset="0"/>
              </a:rPr>
            </a:br>
            <a:r>
              <a:rPr lang="es-CL" sz="3700" b="1" dirty="0">
                <a:latin typeface="Arial" panose="020B0604020202020204" pitchFamily="34" charset="0"/>
                <a:cs typeface="Arial" panose="020B0604020202020204" pitchFamily="34" charset="0"/>
              </a:rPr>
              <a:t>ABORDAJE METODOLÓGICO</a:t>
            </a:r>
          </a:p>
          <a:p>
            <a:pPr marL="0" indent="0" rtl="0">
              <a:spcBef>
                <a:spcPts val="0"/>
              </a:spcBef>
              <a:spcAft>
                <a:spcPts val="800"/>
              </a:spcAft>
              <a:buNone/>
            </a:pPr>
            <a:endParaRPr lang="es-CL" sz="3700" b="1" dirty="0">
              <a:latin typeface="Arial" panose="020B0604020202020204" pitchFamily="34" charset="0"/>
              <a:cs typeface="Arial" panose="020B0604020202020204" pitchFamily="34" charset="0"/>
            </a:endParaRPr>
          </a:p>
          <a:p>
            <a:pPr marL="0" indent="0" algn="just" rtl="0">
              <a:spcBef>
                <a:spcPts val="0"/>
              </a:spcBef>
              <a:spcAft>
                <a:spcPts val="800"/>
              </a:spcAft>
              <a:buNone/>
            </a:pPr>
            <a:r>
              <a:rPr lang="es-CL" sz="3700" dirty="0">
                <a:latin typeface="Arial" panose="020B0604020202020204" pitchFamily="34" charset="0"/>
                <a:cs typeface="Arial" panose="020B0604020202020204" pitchFamily="34" charset="0"/>
              </a:rPr>
              <a:t>Se realiza revisión retrospectiva de evolución de caso clínico, manejo junto con búsqueda plataforma PubMed de casos reportados. </a:t>
            </a:r>
          </a:p>
          <a:p>
            <a:pPr marL="0" indent="0" algn="just" rtl="0">
              <a:spcBef>
                <a:spcPts val="0"/>
              </a:spcBef>
              <a:spcAft>
                <a:spcPts val="800"/>
              </a:spcAft>
              <a:buNone/>
            </a:pPr>
            <a:endParaRPr lang="es-CL" sz="3700" dirty="0">
              <a:latin typeface="Arial" panose="020B0604020202020204" pitchFamily="34" charset="0"/>
              <a:cs typeface="Arial" panose="020B0604020202020204" pitchFamily="34" charset="0"/>
            </a:endParaRPr>
          </a:p>
          <a:p>
            <a:pPr marL="0" indent="0" algn="just">
              <a:buNone/>
            </a:pPr>
            <a:r>
              <a:rPr lang="es-CL" sz="3700" b="1" dirty="0">
                <a:latin typeface="Arial" panose="020B0604020202020204" pitchFamily="34" charset="0"/>
                <a:cs typeface="Arial" panose="020B0604020202020204" pitchFamily="34" charset="0"/>
              </a:rPr>
              <a:t>RESOLUCIÓN DEL CASO</a:t>
            </a:r>
          </a:p>
          <a:p>
            <a:pPr marL="0" indent="0" algn="just">
              <a:buNone/>
            </a:pPr>
            <a:endParaRPr lang="es-CL" sz="3700" b="1" dirty="0">
              <a:latin typeface="Arial" panose="020B0604020202020204" pitchFamily="34" charset="0"/>
              <a:cs typeface="Arial" panose="020B0604020202020204" pitchFamily="34" charset="0"/>
            </a:endParaRPr>
          </a:p>
          <a:p>
            <a:pPr marL="0" indent="0" algn="just" rtl="0">
              <a:spcBef>
                <a:spcPts val="0"/>
              </a:spcBef>
              <a:spcAft>
                <a:spcPts val="0"/>
              </a:spcAft>
              <a:buNone/>
            </a:pPr>
            <a:r>
              <a:rPr lang="es-ES" sz="3700" dirty="0">
                <a:latin typeface="Arial" panose="020B0604020202020204" pitchFamily="34" charset="0"/>
                <a:cs typeface="Arial" panose="020B0604020202020204" pitchFamily="34" charset="0"/>
              </a:rPr>
              <a:t>Se decide gastrectomía total con anastomosis esófago-yeyunal en Y de Roux, linfadenectomía y polipectomía </a:t>
            </a:r>
            <a:r>
              <a:rPr lang="es-ES" sz="3700" dirty="0" err="1">
                <a:latin typeface="Arial" panose="020B0604020202020204" pitchFamily="34" charset="0"/>
                <a:cs typeface="Arial" panose="020B0604020202020204" pitchFamily="34" charset="0"/>
              </a:rPr>
              <a:t>transduodenal</a:t>
            </a:r>
            <a:r>
              <a:rPr lang="es-ES" sz="3700" dirty="0">
                <a:latin typeface="Arial" panose="020B0604020202020204" pitchFamily="34" charset="0"/>
                <a:cs typeface="Arial" panose="020B0604020202020204" pitchFamily="34" charset="0"/>
              </a:rPr>
              <a:t>.</a:t>
            </a:r>
          </a:p>
          <a:p>
            <a:pPr marL="0" indent="0" algn="just" rtl="0">
              <a:spcBef>
                <a:spcPts val="0"/>
              </a:spcBef>
              <a:spcAft>
                <a:spcPts val="0"/>
              </a:spcAft>
              <a:buNone/>
            </a:pPr>
            <a:r>
              <a:rPr lang="es-ES" sz="3700" dirty="0">
                <a:latin typeface="Arial" panose="020B0604020202020204" pitchFamily="34" charset="0"/>
                <a:cs typeface="Arial" panose="020B0604020202020204" pitchFamily="34" charset="0"/>
              </a:rPr>
              <a:t>Paciente evoluciona con dehiscencia del muñón duodenal asociado a colección manejada con drenaje percutáneo. Comité oncológico define manejo con quimioterapia adyuvante. Permanece hospitalizada por muñón duodenal difícil a espera de resolver cuadro para iniciar quimioterapia.</a:t>
            </a:r>
          </a:p>
          <a:p>
            <a:pPr marL="0" indent="0">
              <a:buNone/>
            </a:pPr>
            <a:endParaRPr lang="es-ES" sz="3700" dirty="0">
              <a:latin typeface="Arial" panose="020B0604020202020204" pitchFamily="34" charset="0"/>
              <a:cs typeface="Arial" panose="020B0604020202020204" pitchFamily="34" charset="0"/>
            </a:endParaRPr>
          </a:p>
        </p:txBody>
      </p:sp>
      <p:sp>
        <p:nvSpPr>
          <p:cNvPr id="4" name="Marcador de contenido 3">
            <a:extLst>
              <a:ext uri="{FF2B5EF4-FFF2-40B4-BE49-F238E27FC236}">
                <a16:creationId xmlns:a16="http://schemas.microsoft.com/office/drawing/2014/main" id="{9266F794-0D05-4BA2-971E-962AD56911A7}"/>
              </a:ext>
            </a:extLst>
          </p:cNvPr>
          <p:cNvSpPr>
            <a:spLocks noGrp="1"/>
          </p:cNvSpPr>
          <p:nvPr>
            <p:ph sz="half" idx="2"/>
          </p:nvPr>
        </p:nvSpPr>
        <p:spPr>
          <a:xfrm>
            <a:off x="16346854" y="7551631"/>
            <a:ext cx="14309682" cy="30947705"/>
          </a:xfrm>
        </p:spPr>
        <p:txBody>
          <a:bodyPr/>
          <a:lstStyle/>
          <a:p>
            <a:pPr marL="0" indent="0" algn="just">
              <a:buNone/>
            </a:pPr>
            <a:endParaRPr lang="es-CL" sz="3700" b="1" dirty="0">
              <a:latin typeface="Arial" panose="020B0604020202020204" pitchFamily="34" charset="0"/>
              <a:cs typeface="Arial" panose="020B0604020202020204" pitchFamily="34" charset="0"/>
            </a:endParaRPr>
          </a:p>
          <a:p>
            <a:pPr marL="0" indent="0" algn="just">
              <a:buNone/>
            </a:pPr>
            <a:r>
              <a:rPr lang="es-CL" sz="3700" b="1" dirty="0">
                <a:latin typeface="Arial" panose="020B0604020202020204" pitchFamily="34" charset="0"/>
                <a:cs typeface="Arial" panose="020B0604020202020204" pitchFamily="34" charset="0"/>
              </a:rPr>
              <a:t>CONCLUSIÓN Y DISCUSIÓN</a:t>
            </a:r>
          </a:p>
          <a:p>
            <a:pPr marL="0" indent="0" algn="just">
              <a:buNone/>
            </a:pPr>
            <a:endParaRPr lang="es-CL" sz="3700" b="1" dirty="0">
              <a:latin typeface="Arial" panose="020B0604020202020204" pitchFamily="34" charset="0"/>
              <a:cs typeface="Arial" panose="020B0604020202020204" pitchFamily="34" charset="0"/>
            </a:endParaRPr>
          </a:p>
          <a:p>
            <a:pPr marL="0" indent="0" algn="just">
              <a:buNone/>
            </a:pPr>
            <a:r>
              <a:rPr lang="es-ES" sz="3700" dirty="0">
                <a:latin typeface="Arial" panose="020B0604020202020204" pitchFamily="34" charset="0"/>
                <a:cs typeface="Arial" panose="020B0604020202020204" pitchFamily="34" charset="0"/>
              </a:rPr>
              <a:t>El adenocarcinoma duodenal es una entidad con alto índice de malignidad. Los pacientes que presentan cánceres digestivos sincrónicos tienen tasas de supervivencia a 5 años más bajas que aquellos sin neoplasias sincrónicas (5) . La mayoría de estos casos se detectan en una fase avanzada, por lo que pocos pacientes son elegibles para tratamiento curativo. En la literatura se han informado tasas de mortalidad del 72% a 1 años en pacientes con neoplasias digestivas sincrónicas, aunque otras series reportan tasas de supervivencia a 5 años del 20%. El uso de quimioterapia adyuvante junto con seguimiento posoperatorio estrecho se ha planteado como razón de esta leve mejora en el pronóstico (6). En cuanto al pronóstico de los pacientes con adenocarcinoma duodenal primario, la supervivencia media reportada fue de 19 meses, con una tasa de supervivencia a 5 años de todos los pacientes sometidos a </a:t>
            </a:r>
            <a:r>
              <a:rPr lang="es-ES" sz="3700" dirty="0" err="1">
                <a:latin typeface="Arial" panose="020B0604020202020204" pitchFamily="34" charset="0"/>
                <a:cs typeface="Arial" panose="020B0604020202020204" pitchFamily="34" charset="0"/>
              </a:rPr>
              <a:t>pancreatoduodenectomía</a:t>
            </a:r>
            <a:r>
              <a:rPr lang="es-ES" sz="3700" dirty="0">
                <a:latin typeface="Arial" panose="020B0604020202020204" pitchFamily="34" charset="0"/>
                <a:cs typeface="Arial" panose="020B0604020202020204" pitchFamily="34" charset="0"/>
              </a:rPr>
              <a:t> fue del 25%, algo superior a lo observado en aquellos con neoplasias sincrónicas. </a:t>
            </a:r>
          </a:p>
          <a:p>
            <a:pPr marL="0" indent="0" algn="just">
              <a:buNone/>
            </a:pPr>
            <a:r>
              <a:rPr lang="es-ES" sz="3700" dirty="0">
                <a:latin typeface="Arial" panose="020B0604020202020204" pitchFamily="34" charset="0"/>
                <a:cs typeface="Arial" panose="020B0604020202020204" pitchFamily="34" charset="0"/>
              </a:rPr>
              <a:t>En conclusión, la presentación sincrónica de ambos cánceres primarios es extremadamente rara, con un pronóstico ominoso en comparación con la de presentación única, esto es dado en primer lugar por el diagnóstico tardío que conlleva a un retraso terapéutico y en segundo lugar por la morbilidad asociada al tratamiento curativo. </a:t>
            </a:r>
          </a:p>
          <a:p>
            <a:pPr marL="0" indent="0" algn="just">
              <a:buNone/>
            </a:pPr>
            <a:endParaRPr lang="es-CL" sz="3700" dirty="0">
              <a:latin typeface="Arial" panose="020B0604020202020204" pitchFamily="34" charset="0"/>
              <a:cs typeface="Arial" panose="020B0604020202020204" pitchFamily="34" charset="0"/>
            </a:endParaRPr>
          </a:p>
          <a:p>
            <a:pPr marL="0" indent="0" algn="just">
              <a:buNone/>
            </a:pPr>
            <a:r>
              <a:rPr lang="es-ES" sz="3700" b="1" dirty="0">
                <a:latin typeface="Arial" panose="020B0604020202020204" pitchFamily="34" charset="0"/>
                <a:cs typeface="Arial" panose="020B0604020202020204" pitchFamily="34" charset="0"/>
              </a:rPr>
              <a:t>REFERENCIAS</a:t>
            </a:r>
          </a:p>
          <a:p>
            <a:pPr marL="0" indent="0" algn="just" rtl="0">
              <a:spcBef>
                <a:spcPts val="0"/>
              </a:spcBef>
              <a:spcAft>
                <a:spcPts val="800"/>
              </a:spcAft>
              <a:buNone/>
            </a:pPr>
            <a:r>
              <a:rPr lang="es-CL" sz="3700" dirty="0">
                <a:latin typeface="Arial" panose="020B0604020202020204" pitchFamily="34" charset="0"/>
                <a:cs typeface="Arial" panose="020B0604020202020204" pitchFamily="34" charset="0"/>
              </a:rPr>
              <a:t>11 </a:t>
            </a:r>
            <a:r>
              <a:rPr lang="es-CL" sz="3700" dirty="0" err="1">
                <a:latin typeface="Arial" panose="020B0604020202020204" pitchFamily="34" charset="0"/>
                <a:cs typeface="Arial" panose="020B0604020202020204" pitchFamily="34" charset="0"/>
              </a:rPr>
              <a:t>Kawano</a:t>
            </a:r>
            <a:r>
              <a:rPr lang="es-CL" sz="3700" dirty="0">
                <a:latin typeface="Arial" panose="020B0604020202020204" pitchFamily="34" charset="0"/>
                <a:cs typeface="Arial" panose="020B0604020202020204" pitchFamily="34" charset="0"/>
              </a:rPr>
              <a:t> Y, </a:t>
            </a:r>
            <a:r>
              <a:rPr lang="es-CL" sz="3700" dirty="0" err="1">
                <a:latin typeface="Arial" panose="020B0604020202020204" pitchFamily="34" charset="0"/>
                <a:cs typeface="Arial" panose="020B0604020202020204" pitchFamily="34" charset="0"/>
              </a:rPr>
              <a:t>Tajiri</a:t>
            </a:r>
            <a:r>
              <a:rPr lang="es-CL" sz="3700" dirty="0">
                <a:latin typeface="Arial" panose="020B0604020202020204" pitchFamily="34" charset="0"/>
                <a:cs typeface="Arial" panose="020B0604020202020204" pitchFamily="34" charset="0"/>
              </a:rPr>
              <a:t> T, </a:t>
            </a:r>
            <a:r>
              <a:rPr lang="es-CL" sz="3700" dirty="0" err="1">
                <a:latin typeface="Arial" panose="020B0604020202020204" pitchFamily="34" charset="0"/>
                <a:cs typeface="Arial" panose="020B0604020202020204" pitchFamily="34" charset="0"/>
              </a:rPr>
              <a:t>Akimaru</a:t>
            </a:r>
            <a:r>
              <a:rPr lang="es-CL" sz="3700" dirty="0">
                <a:latin typeface="Arial" panose="020B0604020202020204" pitchFamily="34" charset="0"/>
                <a:cs typeface="Arial" panose="020B0604020202020204" pitchFamily="34" charset="0"/>
              </a:rPr>
              <a:t> K, </a:t>
            </a:r>
            <a:r>
              <a:rPr lang="es-CL" sz="3700" dirty="0" err="1">
                <a:latin typeface="Arial" panose="020B0604020202020204" pitchFamily="34" charset="0"/>
                <a:cs typeface="Arial" panose="020B0604020202020204" pitchFamily="34" charset="0"/>
              </a:rPr>
              <a:t>Tokunaga</a:t>
            </a:r>
            <a:r>
              <a:rPr lang="es-CL" sz="3700" dirty="0">
                <a:latin typeface="Arial" panose="020B0604020202020204" pitchFamily="34" charset="0"/>
                <a:cs typeface="Arial" panose="020B0604020202020204" pitchFamily="34" charset="0"/>
              </a:rPr>
              <a:t> A, Uchida E, Yoshiyuki T, Yoshida H, Mamada Y, </a:t>
            </a:r>
            <a:r>
              <a:rPr lang="es-CL" sz="3700" dirty="0" err="1">
                <a:latin typeface="Arial" panose="020B0604020202020204" pitchFamily="34" charset="0"/>
                <a:cs typeface="Arial" panose="020B0604020202020204" pitchFamily="34" charset="0"/>
              </a:rPr>
              <a:t>Taniai</a:t>
            </a:r>
            <a:r>
              <a:rPr lang="es-CL" sz="3700" dirty="0">
                <a:latin typeface="Arial" panose="020B0604020202020204" pitchFamily="34" charset="0"/>
                <a:cs typeface="Arial" panose="020B0604020202020204" pitchFamily="34" charset="0"/>
              </a:rPr>
              <a:t> N, </a:t>
            </a:r>
            <a:r>
              <a:rPr lang="es-CL" sz="3700" dirty="0" err="1">
                <a:latin typeface="Arial" panose="020B0604020202020204" pitchFamily="34" charset="0"/>
                <a:cs typeface="Arial" panose="020B0604020202020204" pitchFamily="34" charset="0"/>
              </a:rPr>
              <a:t>Shinji</a:t>
            </a:r>
            <a:r>
              <a:rPr lang="es-CL" sz="3700" dirty="0">
                <a:latin typeface="Arial" panose="020B0604020202020204" pitchFamily="34" charset="0"/>
                <a:cs typeface="Arial" panose="020B0604020202020204" pitchFamily="34" charset="0"/>
              </a:rPr>
              <a:t> S, </a:t>
            </a:r>
            <a:r>
              <a:rPr lang="es-CL" sz="3700" dirty="0" err="1">
                <a:latin typeface="Arial" panose="020B0604020202020204" pitchFamily="34" charset="0"/>
                <a:cs typeface="Arial" panose="020B0604020202020204" pitchFamily="34" charset="0"/>
              </a:rPr>
              <a:t>Naito</a:t>
            </a:r>
            <a:r>
              <a:rPr lang="es-CL" sz="3700" dirty="0">
                <a:latin typeface="Arial" panose="020B0604020202020204" pitchFamily="34" charset="0"/>
                <a:cs typeface="Arial" panose="020B0604020202020204" pitchFamily="34" charset="0"/>
              </a:rPr>
              <a:t> Z. A case </a:t>
            </a:r>
            <a:r>
              <a:rPr lang="es-CL" sz="3700" dirty="0" err="1">
                <a:latin typeface="Arial" panose="020B0604020202020204" pitchFamily="34" charset="0"/>
                <a:cs typeface="Arial" panose="020B0604020202020204" pitchFamily="34" charset="0"/>
              </a:rPr>
              <a:t>report</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of</a:t>
            </a:r>
            <a:r>
              <a:rPr lang="es-CL" sz="3700" dirty="0">
                <a:latin typeface="Arial" panose="020B0604020202020204" pitchFamily="34" charset="0"/>
                <a:cs typeface="Arial" panose="020B0604020202020204" pitchFamily="34" charset="0"/>
              </a:rPr>
              <a:t> duodenal </a:t>
            </a:r>
            <a:r>
              <a:rPr lang="es-CL" sz="3700" dirty="0" err="1">
                <a:latin typeface="Arial" panose="020B0604020202020204" pitchFamily="34" charset="0"/>
                <a:cs typeface="Arial" panose="020B0604020202020204" pitchFamily="34" charset="0"/>
              </a:rPr>
              <a:t>carcinoid</a:t>
            </a:r>
            <a:r>
              <a:rPr lang="es-CL" sz="3700" dirty="0">
                <a:latin typeface="Arial" panose="020B0604020202020204" pitchFamily="34" charset="0"/>
                <a:cs typeface="Arial" panose="020B0604020202020204" pitchFamily="34" charset="0"/>
              </a:rPr>
              <a:t> tumor </a:t>
            </a:r>
            <a:r>
              <a:rPr lang="es-CL" sz="3700" dirty="0" err="1">
                <a:latin typeface="Arial" panose="020B0604020202020204" pitchFamily="34" charset="0"/>
                <a:cs typeface="Arial" panose="020B0604020202020204" pitchFamily="34" charset="0"/>
              </a:rPr>
              <a:t>associated</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with</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early</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gastric</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cancer</a:t>
            </a:r>
            <a:r>
              <a:rPr lang="es-CL" sz="3700" dirty="0">
                <a:latin typeface="Arial" panose="020B0604020202020204" pitchFamily="34" charset="0"/>
                <a:cs typeface="Arial" panose="020B0604020202020204" pitchFamily="34" charset="0"/>
              </a:rPr>
              <a:t>. J </a:t>
            </a:r>
            <a:r>
              <a:rPr lang="es-CL" sz="3700" dirty="0" err="1">
                <a:latin typeface="Arial" panose="020B0604020202020204" pitchFamily="34" charset="0"/>
                <a:cs typeface="Arial" panose="020B0604020202020204" pitchFamily="34" charset="0"/>
              </a:rPr>
              <a:t>Nippon</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Med</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Sch</a:t>
            </a:r>
            <a:r>
              <a:rPr lang="es-CL" sz="3700" dirty="0">
                <a:latin typeface="Arial" panose="020B0604020202020204" pitchFamily="34" charset="0"/>
                <a:cs typeface="Arial" panose="020B0604020202020204" pitchFamily="34" charset="0"/>
              </a:rPr>
              <a:t>. 2004 Jun;71(3):198-202. </a:t>
            </a:r>
            <a:r>
              <a:rPr lang="es-CL" sz="3700" dirty="0" err="1">
                <a:latin typeface="Arial" panose="020B0604020202020204" pitchFamily="34" charset="0"/>
                <a:cs typeface="Arial" panose="020B0604020202020204" pitchFamily="34" charset="0"/>
              </a:rPr>
              <a:t>doi</a:t>
            </a:r>
            <a:r>
              <a:rPr lang="es-CL" sz="3700" dirty="0">
                <a:latin typeface="Arial" panose="020B0604020202020204" pitchFamily="34" charset="0"/>
                <a:cs typeface="Arial" panose="020B0604020202020204" pitchFamily="34" charset="0"/>
              </a:rPr>
              <a:t>: 10.1272/jnms.71.198. PMID: 15226611.</a:t>
            </a:r>
          </a:p>
          <a:p>
            <a:pPr marL="0" indent="0" algn="just" rtl="0">
              <a:spcBef>
                <a:spcPts val="0"/>
              </a:spcBef>
              <a:spcAft>
                <a:spcPts val="800"/>
              </a:spcAft>
              <a:buNone/>
            </a:pPr>
            <a:r>
              <a:rPr lang="es-CL" sz="3700" dirty="0">
                <a:latin typeface="Arial" panose="020B0604020202020204" pitchFamily="34" charset="0"/>
                <a:cs typeface="Arial" panose="020B0604020202020204" pitchFamily="34" charset="0"/>
              </a:rPr>
              <a:t>2 </a:t>
            </a:r>
            <a:r>
              <a:rPr lang="es-CL" sz="3700" dirty="0" err="1">
                <a:latin typeface="Arial" panose="020B0604020202020204" pitchFamily="34" charset="0"/>
                <a:cs typeface="Arial" panose="020B0604020202020204" pitchFamily="34" charset="0"/>
              </a:rPr>
              <a:t>Matsuzaki</a:t>
            </a:r>
            <a:r>
              <a:rPr lang="es-CL" sz="3700" dirty="0">
                <a:latin typeface="Arial" panose="020B0604020202020204" pitchFamily="34" charset="0"/>
                <a:cs typeface="Arial" panose="020B0604020202020204" pitchFamily="34" charset="0"/>
              </a:rPr>
              <a:t> J, Suzuki H, </a:t>
            </a:r>
            <a:r>
              <a:rPr lang="es-CL" sz="3700" dirty="0" err="1">
                <a:latin typeface="Arial" panose="020B0604020202020204" pitchFamily="34" charset="0"/>
                <a:cs typeface="Arial" panose="020B0604020202020204" pitchFamily="34" charset="0"/>
              </a:rPr>
              <a:t>Shimoda</a:t>
            </a:r>
            <a:r>
              <a:rPr lang="es-CL" sz="3700" dirty="0">
                <a:latin typeface="Arial" panose="020B0604020202020204" pitchFamily="34" charset="0"/>
                <a:cs typeface="Arial" panose="020B0604020202020204" pitchFamily="34" charset="0"/>
              </a:rPr>
              <a:t> M, Mori H, </a:t>
            </a:r>
            <a:r>
              <a:rPr lang="es-CL" sz="3700" dirty="0" err="1">
                <a:latin typeface="Arial" panose="020B0604020202020204" pitchFamily="34" charset="0"/>
                <a:cs typeface="Arial" panose="020B0604020202020204" pitchFamily="34" charset="0"/>
              </a:rPr>
              <a:t>Fukuhara</a:t>
            </a:r>
            <a:r>
              <a:rPr lang="es-CL" sz="3700" dirty="0">
                <a:latin typeface="Arial" panose="020B0604020202020204" pitchFamily="34" charset="0"/>
                <a:cs typeface="Arial" panose="020B0604020202020204" pitchFamily="34" charset="0"/>
              </a:rPr>
              <a:t> S, </a:t>
            </a:r>
            <a:r>
              <a:rPr lang="es-CL" sz="3700" dirty="0" err="1">
                <a:latin typeface="Arial" panose="020B0604020202020204" pitchFamily="34" charset="0"/>
                <a:cs typeface="Arial" panose="020B0604020202020204" pitchFamily="34" charset="0"/>
              </a:rPr>
              <a:t>Miyoshi</a:t>
            </a:r>
            <a:r>
              <a:rPr lang="es-CL" sz="3700" dirty="0">
                <a:latin typeface="Arial" panose="020B0604020202020204" pitchFamily="34" charset="0"/>
                <a:cs typeface="Arial" panose="020B0604020202020204" pitchFamily="34" charset="0"/>
              </a:rPr>
              <a:t> S, </a:t>
            </a:r>
            <a:r>
              <a:rPr lang="es-CL" sz="3700" dirty="0" err="1">
                <a:latin typeface="Arial" panose="020B0604020202020204" pitchFamily="34" charset="0"/>
                <a:cs typeface="Arial" panose="020B0604020202020204" pitchFamily="34" charset="0"/>
              </a:rPr>
              <a:t>Masaoka</a:t>
            </a:r>
            <a:r>
              <a:rPr lang="es-CL" sz="3700" dirty="0">
                <a:latin typeface="Arial" panose="020B0604020202020204" pitchFamily="34" charset="0"/>
                <a:cs typeface="Arial" panose="020B0604020202020204" pitchFamily="34" charset="0"/>
              </a:rPr>
              <a:t> T, </a:t>
            </a:r>
            <a:r>
              <a:rPr lang="es-CL" sz="3700" dirty="0" err="1">
                <a:latin typeface="Arial" panose="020B0604020202020204" pitchFamily="34" charset="0"/>
                <a:cs typeface="Arial" panose="020B0604020202020204" pitchFamily="34" charset="0"/>
              </a:rPr>
              <a:t>Iwao</a:t>
            </a:r>
            <a:r>
              <a:rPr lang="es-CL" sz="3700" dirty="0">
                <a:latin typeface="Arial" panose="020B0604020202020204" pitchFamily="34" charset="0"/>
                <a:cs typeface="Arial" panose="020B0604020202020204" pitchFamily="34" charset="0"/>
              </a:rPr>
              <a:t> Y, </a:t>
            </a:r>
            <a:r>
              <a:rPr lang="es-CL" sz="3700" dirty="0" err="1">
                <a:latin typeface="Arial" panose="020B0604020202020204" pitchFamily="34" charset="0"/>
                <a:cs typeface="Arial" panose="020B0604020202020204" pitchFamily="34" charset="0"/>
              </a:rPr>
              <a:t>Kanai</a:t>
            </a:r>
            <a:r>
              <a:rPr lang="es-CL" sz="3700" dirty="0">
                <a:latin typeface="Arial" panose="020B0604020202020204" pitchFamily="34" charset="0"/>
                <a:cs typeface="Arial" panose="020B0604020202020204" pitchFamily="34" charset="0"/>
              </a:rPr>
              <a:t> Y, </a:t>
            </a:r>
            <a:r>
              <a:rPr lang="es-CL" sz="3700" dirty="0" err="1">
                <a:latin typeface="Arial" panose="020B0604020202020204" pitchFamily="34" charset="0"/>
                <a:cs typeface="Arial" panose="020B0604020202020204" pitchFamily="34" charset="0"/>
              </a:rPr>
              <a:t>Kanai</a:t>
            </a:r>
            <a:r>
              <a:rPr lang="es-CL" sz="3700" dirty="0">
                <a:latin typeface="Arial" panose="020B0604020202020204" pitchFamily="34" charset="0"/>
                <a:cs typeface="Arial" panose="020B0604020202020204" pitchFamily="34" charset="0"/>
              </a:rPr>
              <a:t> T. </a:t>
            </a:r>
            <a:r>
              <a:rPr lang="es-CL" sz="3700" dirty="0" err="1">
                <a:latin typeface="Arial" panose="020B0604020202020204" pitchFamily="34" charset="0"/>
                <a:cs typeface="Arial" panose="020B0604020202020204" pitchFamily="34" charset="0"/>
              </a:rPr>
              <a:t>Clinical</a:t>
            </a:r>
            <a:r>
              <a:rPr lang="es-CL" sz="3700" dirty="0">
                <a:latin typeface="Arial" panose="020B0604020202020204" pitchFamily="34" charset="0"/>
                <a:cs typeface="Arial" panose="020B0604020202020204" pitchFamily="34" charset="0"/>
              </a:rPr>
              <a:t> and </a:t>
            </a:r>
            <a:r>
              <a:rPr lang="es-CL" sz="3700" dirty="0" err="1">
                <a:latin typeface="Arial" panose="020B0604020202020204" pitchFamily="34" charset="0"/>
                <a:cs typeface="Arial" panose="020B0604020202020204" pitchFamily="34" charset="0"/>
              </a:rPr>
              <a:t>endoscopic</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findings</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to</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assist</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the</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early</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detection</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of</a:t>
            </a:r>
            <a:r>
              <a:rPr lang="es-CL" sz="3700" dirty="0">
                <a:latin typeface="Arial" panose="020B0604020202020204" pitchFamily="34" charset="0"/>
                <a:cs typeface="Arial" panose="020B0604020202020204" pitchFamily="34" charset="0"/>
              </a:rPr>
              <a:t> duodenal adenoma and adenocarcinoma. </a:t>
            </a:r>
            <a:r>
              <a:rPr lang="es-CL" sz="3700" dirty="0" err="1">
                <a:latin typeface="Arial" panose="020B0604020202020204" pitchFamily="34" charset="0"/>
                <a:cs typeface="Arial" panose="020B0604020202020204" pitchFamily="34" charset="0"/>
              </a:rPr>
              <a:t>United</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European</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Gastroenterol</a:t>
            </a:r>
            <a:r>
              <a:rPr lang="es-CL" sz="3700" dirty="0">
                <a:latin typeface="Arial" panose="020B0604020202020204" pitchFamily="34" charset="0"/>
                <a:cs typeface="Arial" panose="020B0604020202020204" pitchFamily="34" charset="0"/>
              </a:rPr>
              <a:t> J. 2019 Mar;7(2):250-260. </a:t>
            </a:r>
            <a:r>
              <a:rPr lang="es-CL" sz="3700" dirty="0" err="1">
                <a:latin typeface="Arial" panose="020B0604020202020204" pitchFamily="34" charset="0"/>
                <a:cs typeface="Arial" panose="020B0604020202020204" pitchFamily="34" charset="0"/>
              </a:rPr>
              <a:t>doi</a:t>
            </a:r>
            <a:r>
              <a:rPr lang="es-CL" sz="3700" dirty="0">
                <a:latin typeface="Arial" panose="020B0604020202020204" pitchFamily="34" charset="0"/>
                <a:cs typeface="Arial" panose="020B0604020202020204" pitchFamily="34" charset="0"/>
              </a:rPr>
              <a:t>: 10.1177/2050640618817689. </a:t>
            </a:r>
            <a:r>
              <a:rPr lang="es-CL" sz="3700" dirty="0" err="1">
                <a:latin typeface="Arial" panose="020B0604020202020204" pitchFamily="34" charset="0"/>
                <a:cs typeface="Arial" panose="020B0604020202020204" pitchFamily="34" charset="0"/>
              </a:rPr>
              <a:t>Epub</a:t>
            </a:r>
            <a:r>
              <a:rPr lang="es-CL" sz="3700" dirty="0">
                <a:latin typeface="Arial" panose="020B0604020202020204" pitchFamily="34" charset="0"/>
                <a:cs typeface="Arial" panose="020B0604020202020204" pitchFamily="34" charset="0"/>
              </a:rPr>
              <a:t> 2018 </a:t>
            </a:r>
            <a:r>
              <a:rPr lang="es-CL" sz="3700" dirty="0" err="1">
                <a:latin typeface="Arial" panose="020B0604020202020204" pitchFamily="34" charset="0"/>
                <a:cs typeface="Arial" panose="020B0604020202020204" pitchFamily="34" charset="0"/>
              </a:rPr>
              <a:t>Dec</a:t>
            </a:r>
            <a:r>
              <a:rPr lang="es-CL" sz="3700" dirty="0">
                <a:latin typeface="Arial" panose="020B0604020202020204" pitchFamily="34" charset="0"/>
                <a:cs typeface="Arial" panose="020B0604020202020204" pitchFamily="34" charset="0"/>
              </a:rPr>
              <a:t> 3. PMID: 31080610; PMCID: PMC6498797.</a:t>
            </a:r>
          </a:p>
          <a:p>
            <a:pPr marL="0" indent="0" algn="just" rtl="0">
              <a:spcBef>
                <a:spcPts val="0"/>
              </a:spcBef>
              <a:spcAft>
                <a:spcPts val="800"/>
              </a:spcAft>
              <a:buNone/>
            </a:pPr>
            <a:r>
              <a:rPr lang="es-CL" sz="3700" dirty="0">
                <a:latin typeface="Arial" panose="020B0604020202020204" pitchFamily="34" charset="0"/>
                <a:cs typeface="Arial" panose="020B0604020202020204" pitchFamily="34" charset="0"/>
              </a:rPr>
              <a:t>3 Yoshida, M., </a:t>
            </a:r>
            <a:r>
              <a:rPr lang="es-CL" sz="3700" dirty="0" err="1">
                <a:latin typeface="Arial" panose="020B0604020202020204" pitchFamily="34" charset="0"/>
                <a:cs typeface="Arial" panose="020B0604020202020204" pitchFamily="34" charset="0"/>
              </a:rPr>
              <a:t>Shimoda</a:t>
            </a:r>
            <a:r>
              <a:rPr lang="es-CL" sz="3700" dirty="0">
                <a:latin typeface="Arial" panose="020B0604020202020204" pitchFamily="34" charset="0"/>
                <a:cs typeface="Arial" panose="020B0604020202020204" pitchFamily="34" charset="0"/>
              </a:rPr>
              <a:t>, T., Abe, M., </a:t>
            </a:r>
            <a:r>
              <a:rPr lang="es-CL" sz="3700" dirty="0" err="1">
                <a:latin typeface="Arial" panose="020B0604020202020204" pitchFamily="34" charset="0"/>
                <a:cs typeface="Arial" panose="020B0604020202020204" pitchFamily="34" charset="0"/>
              </a:rPr>
              <a:t>Kakushima</a:t>
            </a:r>
            <a:r>
              <a:rPr lang="es-CL" sz="3700" dirty="0">
                <a:latin typeface="Arial" panose="020B0604020202020204" pitchFamily="34" charset="0"/>
                <a:cs typeface="Arial" panose="020B0604020202020204" pitchFamily="34" charset="0"/>
              </a:rPr>
              <a:t>, N., </a:t>
            </a:r>
            <a:r>
              <a:rPr lang="es-CL" sz="3700" dirty="0" err="1">
                <a:latin typeface="Arial" panose="020B0604020202020204" pitchFamily="34" charset="0"/>
                <a:cs typeface="Arial" panose="020B0604020202020204" pitchFamily="34" charset="0"/>
              </a:rPr>
              <a:t>Kawata</a:t>
            </a:r>
            <a:r>
              <a:rPr lang="es-CL" sz="3700" dirty="0">
                <a:latin typeface="Arial" panose="020B0604020202020204" pitchFamily="34" charset="0"/>
                <a:cs typeface="Arial" panose="020B0604020202020204" pitchFamily="34" charset="0"/>
              </a:rPr>
              <a:t>, N., Takizawa, K., </a:t>
            </a:r>
            <a:r>
              <a:rPr lang="es-CL" sz="3700" dirty="0" err="1">
                <a:latin typeface="Arial" panose="020B0604020202020204" pitchFamily="34" charset="0"/>
                <a:cs typeface="Arial" panose="020B0604020202020204" pitchFamily="34" charset="0"/>
              </a:rPr>
              <a:t>Ono</a:t>
            </a:r>
            <a:r>
              <a:rPr lang="es-CL" sz="3700" dirty="0">
                <a:latin typeface="Arial" panose="020B0604020202020204" pitchFamily="34" charset="0"/>
                <a:cs typeface="Arial" panose="020B0604020202020204" pitchFamily="34" charset="0"/>
              </a:rPr>
              <a:t>, H. y </a:t>
            </a:r>
            <a:r>
              <a:rPr lang="es-CL" sz="3700" dirty="0" err="1">
                <a:latin typeface="Arial" panose="020B0604020202020204" pitchFamily="34" charset="0"/>
                <a:cs typeface="Arial" panose="020B0604020202020204" pitchFamily="34" charset="0"/>
              </a:rPr>
              <a:t>Sugino</a:t>
            </a:r>
            <a:r>
              <a:rPr lang="es-CL" sz="3700" dirty="0">
                <a:latin typeface="Arial" panose="020B0604020202020204" pitchFamily="34" charset="0"/>
                <a:cs typeface="Arial" panose="020B0604020202020204" pitchFamily="34" charset="0"/>
              </a:rPr>
              <a:t>, T. (2019), Características </a:t>
            </a:r>
            <a:r>
              <a:rPr lang="es-CL" sz="3700" dirty="0" err="1">
                <a:latin typeface="Arial" panose="020B0604020202020204" pitchFamily="34" charset="0"/>
                <a:cs typeface="Arial" panose="020B0604020202020204" pitchFamily="34" charset="0"/>
              </a:rPr>
              <a:t>clinicopatológicas</a:t>
            </a:r>
            <a:r>
              <a:rPr lang="es-CL" sz="3700" dirty="0">
                <a:latin typeface="Arial" panose="020B0604020202020204" pitchFamily="34" charset="0"/>
                <a:cs typeface="Arial" panose="020B0604020202020204" pitchFamily="34" charset="0"/>
              </a:rPr>
              <a:t> del duodeno no ampular Tumores y su clasificación fenotípica. </a:t>
            </a:r>
            <a:r>
              <a:rPr lang="es-CL" sz="3700" dirty="0" err="1">
                <a:latin typeface="Arial" panose="020B0604020202020204" pitchFamily="34" charset="0"/>
                <a:cs typeface="Arial" panose="020B0604020202020204" pitchFamily="34" charset="0"/>
              </a:rPr>
              <a:t>Pathol</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Int</a:t>
            </a:r>
            <a:r>
              <a:rPr lang="es-CL" sz="3700" dirty="0">
                <a:latin typeface="Arial" panose="020B0604020202020204" pitchFamily="34" charset="0"/>
                <a:cs typeface="Arial" panose="020B0604020202020204" pitchFamily="34" charset="0"/>
              </a:rPr>
              <a:t>, 69: 398-406. https://doi.org/10.1111/pin.12829</a:t>
            </a:r>
          </a:p>
          <a:p>
            <a:pPr marL="0" indent="0" algn="just" rtl="0">
              <a:spcBef>
                <a:spcPts val="0"/>
              </a:spcBef>
              <a:spcAft>
                <a:spcPts val="800"/>
              </a:spcAft>
              <a:buNone/>
            </a:pPr>
            <a:r>
              <a:rPr lang="es-CL" sz="3700" dirty="0">
                <a:latin typeface="Arial" panose="020B0604020202020204" pitchFamily="34" charset="0"/>
                <a:cs typeface="Arial" panose="020B0604020202020204" pitchFamily="34" charset="0"/>
              </a:rPr>
              <a:t>4 </a:t>
            </a:r>
            <a:r>
              <a:rPr lang="es-CL" sz="3700" dirty="0" err="1">
                <a:latin typeface="Arial" panose="020B0604020202020204" pitchFamily="34" charset="0"/>
                <a:cs typeface="Arial" panose="020B0604020202020204" pitchFamily="34" charset="0"/>
              </a:rPr>
              <a:t>Yabuuchi</a:t>
            </a:r>
            <a:r>
              <a:rPr lang="es-CL" sz="3700" dirty="0">
                <a:latin typeface="Arial" panose="020B0604020202020204" pitchFamily="34" charset="0"/>
                <a:cs typeface="Arial" panose="020B0604020202020204" pitchFamily="34" charset="0"/>
              </a:rPr>
              <a:t> Y, Yoshida M, </a:t>
            </a:r>
            <a:r>
              <a:rPr lang="es-CL" sz="3700" dirty="0" err="1">
                <a:latin typeface="Arial" panose="020B0604020202020204" pitchFamily="34" charset="0"/>
                <a:cs typeface="Arial" panose="020B0604020202020204" pitchFamily="34" charset="0"/>
              </a:rPr>
              <a:t>Kakushima</a:t>
            </a:r>
            <a:r>
              <a:rPr lang="es-CL" sz="3700" dirty="0">
                <a:latin typeface="Arial" panose="020B0604020202020204" pitchFamily="34" charset="0"/>
                <a:cs typeface="Arial" panose="020B0604020202020204" pitchFamily="34" charset="0"/>
              </a:rPr>
              <a:t> N, Kato M, </a:t>
            </a:r>
            <a:r>
              <a:rPr lang="es-CL" sz="3700" dirty="0" err="1">
                <a:latin typeface="Arial" panose="020B0604020202020204" pitchFamily="34" charset="0"/>
                <a:cs typeface="Arial" panose="020B0604020202020204" pitchFamily="34" charset="0"/>
              </a:rPr>
              <a:t>Iguchi</a:t>
            </a:r>
            <a:r>
              <a:rPr lang="es-CL" sz="3700" dirty="0">
                <a:latin typeface="Arial" panose="020B0604020202020204" pitchFamily="34" charset="0"/>
                <a:cs typeface="Arial" panose="020B0604020202020204" pitchFamily="34" charset="0"/>
              </a:rPr>
              <a:t> M, Yamamoto Y, </a:t>
            </a:r>
            <a:r>
              <a:rPr lang="es-CL" sz="3700" dirty="0" err="1">
                <a:latin typeface="Arial" panose="020B0604020202020204" pitchFamily="34" charset="0"/>
                <a:cs typeface="Arial" panose="020B0604020202020204" pitchFamily="34" charset="0"/>
              </a:rPr>
              <a:t>Kanetaka</a:t>
            </a:r>
            <a:r>
              <a:rPr lang="es-CL" sz="3700" dirty="0">
                <a:latin typeface="Arial" panose="020B0604020202020204" pitchFamily="34" charset="0"/>
                <a:cs typeface="Arial" panose="020B0604020202020204" pitchFamily="34" charset="0"/>
              </a:rPr>
              <a:t> K, </a:t>
            </a:r>
            <a:r>
              <a:rPr lang="es-CL" sz="3700" dirty="0" err="1">
                <a:latin typeface="Arial" panose="020B0604020202020204" pitchFamily="34" charset="0"/>
                <a:cs typeface="Arial" panose="020B0604020202020204" pitchFamily="34" charset="0"/>
              </a:rPr>
              <a:t>Uraoka</a:t>
            </a:r>
            <a:r>
              <a:rPr lang="es-CL" sz="3700" dirty="0">
                <a:latin typeface="Arial" panose="020B0604020202020204" pitchFamily="34" charset="0"/>
                <a:cs typeface="Arial" panose="020B0604020202020204" pitchFamily="34" charset="0"/>
              </a:rPr>
              <a:t> T, </a:t>
            </a:r>
            <a:r>
              <a:rPr lang="es-CL" sz="3700" dirty="0" err="1">
                <a:latin typeface="Arial" panose="020B0604020202020204" pitchFamily="34" charset="0"/>
                <a:cs typeface="Arial" panose="020B0604020202020204" pitchFamily="34" charset="0"/>
              </a:rPr>
              <a:t>Fujishiro</a:t>
            </a:r>
            <a:r>
              <a:rPr lang="es-CL" sz="3700" dirty="0">
                <a:latin typeface="Arial" panose="020B0604020202020204" pitchFamily="34" charset="0"/>
                <a:cs typeface="Arial" panose="020B0604020202020204" pitchFamily="34" charset="0"/>
              </a:rPr>
              <a:t> M, </a:t>
            </a:r>
            <a:r>
              <a:rPr lang="es-CL" sz="3700" dirty="0" err="1">
                <a:latin typeface="Arial" panose="020B0604020202020204" pitchFamily="34" charset="0"/>
                <a:cs typeface="Arial" panose="020B0604020202020204" pitchFamily="34" charset="0"/>
              </a:rPr>
              <a:t>Sho</a:t>
            </a:r>
            <a:r>
              <a:rPr lang="es-CL" sz="3700" dirty="0">
                <a:latin typeface="Arial" panose="020B0604020202020204" pitchFamily="34" charset="0"/>
                <a:cs typeface="Arial" panose="020B0604020202020204" pitchFamily="34" charset="0"/>
              </a:rPr>
              <a:t> M: </a:t>
            </a:r>
            <a:r>
              <a:rPr lang="es-CL" sz="3700" dirty="0" err="1">
                <a:latin typeface="Arial" panose="020B0604020202020204" pitchFamily="34" charset="0"/>
                <a:cs typeface="Arial" panose="020B0604020202020204" pitchFamily="34" charset="0"/>
              </a:rPr>
              <a:t>Risk</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Factors</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for</a:t>
            </a:r>
            <a:r>
              <a:rPr lang="es-CL" sz="3700" dirty="0">
                <a:latin typeface="Arial" panose="020B0604020202020204" pitchFamily="34" charset="0"/>
                <a:cs typeface="Arial" panose="020B0604020202020204" pitchFamily="34" charset="0"/>
              </a:rPr>
              <a:t> Non-</a:t>
            </a:r>
            <a:r>
              <a:rPr lang="es-CL" sz="3700" dirty="0" err="1">
                <a:latin typeface="Arial" panose="020B0604020202020204" pitchFamily="34" charset="0"/>
                <a:cs typeface="Arial" panose="020B0604020202020204" pitchFamily="34" charset="0"/>
              </a:rPr>
              <a:t>Ampullary</a:t>
            </a:r>
            <a:r>
              <a:rPr lang="es-CL" sz="3700" dirty="0">
                <a:latin typeface="Arial" panose="020B0604020202020204" pitchFamily="34" charset="0"/>
                <a:cs typeface="Arial" panose="020B0604020202020204" pitchFamily="34" charset="0"/>
              </a:rPr>
              <a:t> Duodenal Adenocarcinoma: A </a:t>
            </a:r>
            <a:r>
              <a:rPr lang="es-CL" sz="3700" dirty="0" err="1">
                <a:latin typeface="Arial" panose="020B0604020202020204" pitchFamily="34" charset="0"/>
                <a:cs typeface="Arial" panose="020B0604020202020204" pitchFamily="34" charset="0"/>
              </a:rPr>
              <a:t>Systematic</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Review</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Dig</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Dis</a:t>
            </a:r>
            <a:r>
              <a:rPr lang="es-CL" sz="3700" dirty="0">
                <a:latin typeface="Arial" panose="020B0604020202020204" pitchFamily="34" charset="0"/>
                <a:cs typeface="Arial" panose="020B0604020202020204" pitchFamily="34" charset="0"/>
              </a:rPr>
              <a:t> 2022;40:147-155. </a:t>
            </a:r>
            <a:r>
              <a:rPr lang="es-CL" sz="3700" dirty="0" err="1">
                <a:latin typeface="Arial" panose="020B0604020202020204" pitchFamily="34" charset="0"/>
                <a:cs typeface="Arial" panose="020B0604020202020204" pitchFamily="34" charset="0"/>
              </a:rPr>
              <a:t>doi</a:t>
            </a:r>
            <a:r>
              <a:rPr lang="es-CL" sz="3700" dirty="0">
                <a:latin typeface="Arial" panose="020B0604020202020204" pitchFamily="34" charset="0"/>
                <a:cs typeface="Arial" panose="020B0604020202020204" pitchFamily="34" charset="0"/>
              </a:rPr>
              <a:t>: 10.1159/000516561</a:t>
            </a:r>
          </a:p>
          <a:p>
            <a:pPr marL="0" indent="0" algn="just" rtl="0">
              <a:spcBef>
                <a:spcPts val="0"/>
              </a:spcBef>
              <a:spcAft>
                <a:spcPts val="800"/>
              </a:spcAft>
              <a:buNone/>
            </a:pPr>
            <a:r>
              <a:rPr lang="es-CL" sz="3700" dirty="0">
                <a:latin typeface="Arial" panose="020B0604020202020204" pitchFamily="34" charset="0"/>
                <a:cs typeface="Arial" panose="020B0604020202020204" pitchFamily="34" charset="0"/>
              </a:rPr>
              <a:t>5 Bai Y, </a:t>
            </a:r>
            <a:r>
              <a:rPr lang="es-CL" sz="3700" dirty="0" err="1">
                <a:latin typeface="Arial" panose="020B0604020202020204" pitchFamily="34" charset="0"/>
                <a:cs typeface="Arial" panose="020B0604020202020204" pitchFamily="34" charset="0"/>
              </a:rPr>
              <a:t>Zou</a:t>
            </a:r>
            <a:r>
              <a:rPr lang="es-CL" sz="3700" dirty="0">
                <a:latin typeface="Arial" panose="020B0604020202020204" pitchFamily="34" charset="0"/>
                <a:cs typeface="Arial" panose="020B0604020202020204" pitchFamily="34" charset="0"/>
              </a:rPr>
              <a:t> DW, Li ZS. </a:t>
            </a:r>
            <a:r>
              <a:rPr lang="es-CL" sz="3700" dirty="0" err="1">
                <a:latin typeface="Arial" panose="020B0604020202020204" pitchFamily="34" charset="0"/>
                <a:cs typeface="Arial" panose="020B0604020202020204" pitchFamily="34" charset="0"/>
              </a:rPr>
              <a:t>Clinical</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presentation</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endoscopic</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features</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treatment</a:t>
            </a:r>
            <a:r>
              <a:rPr lang="es-CL" sz="3700" dirty="0">
                <a:latin typeface="Arial" panose="020B0604020202020204" pitchFamily="34" charset="0"/>
                <a:cs typeface="Arial" panose="020B0604020202020204" pitchFamily="34" charset="0"/>
              </a:rPr>
              <a:t> and prognosis </a:t>
            </a:r>
            <a:r>
              <a:rPr lang="es-CL" sz="3700" dirty="0" err="1">
                <a:latin typeface="Arial" panose="020B0604020202020204" pitchFamily="34" charset="0"/>
                <a:cs typeface="Arial" panose="020B0604020202020204" pitchFamily="34" charset="0"/>
              </a:rPr>
              <a:t>of</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synchronous</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upper</a:t>
            </a:r>
            <a:r>
              <a:rPr lang="es-CL" sz="3700" dirty="0">
                <a:latin typeface="Arial" panose="020B0604020202020204" pitchFamily="34" charset="0"/>
                <a:cs typeface="Arial" panose="020B0604020202020204" pitchFamily="34" charset="0"/>
              </a:rPr>
              <a:t> gastrointestinal </a:t>
            </a:r>
            <a:r>
              <a:rPr lang="es-CL" sz="3700" dirty="0" err="1">
                <a:latin typeface="Arial" panose="020B0604020202020204" pitchFamily="34" charset="0"/>
                <a:cs typeface="Arial" panose="020B0604020202020204" pitchFamily="34" charset="0"/>
              </a:rPr>
              <a:t>malignancies</a:t>
            </a:r>
            <a:r>
              <a:rPr lang="es-CL" sz="3700" dirty="0">
                <a:latin typeface="Arial" panose="020B0604020202020204" pitchFamily="34" charset="0"/>
                <a:cs typeface="Arial" panose="020B0604020202020204" pitchFamily="34" charset="0"/>
              </a:rPr>
              <a:t>. J </a:t>
            </a:r>
            <a:r>
              <a:rPr lang="es-CL" sz="3700" dirty="0" err="1">
                <a:latin typeface="Arial" panose="020B0604020202020204" pitchFamily="34" charset="0"/>
                <a:cs typeface="Arial" panose="020B0604020202020204" pitchFamily="34" charset="0"/>
              </a:rPr>
              <a:t>Dig</a:t>
            </a:r>
            <a:r>
              <a:rPr lang="es-CL" sz="3700" dirty="0">
                <a:latin typeface="Arial" panose="020B0604020202020204" pitchFamily="34" charset="0"/>
                <a:cs typeface="Arial" panose="020B0604020202020204" pitchFamily="34" charset="0"/>
              </a:rPr>
              <a:t> </a:t>
            </a:r>
            <a:r>
              <a:rPr lang="es-CL" sz="3700" dirty="0" err="1">
                <a:latin typeface="Arial" panose="020B0604020202020204" pitchFamily="34" charset="0"/>
                <a:cs typeface="Arial" panose="020B0604020202020204" pitchFamily="34" charset="0"/>
              </a:rPr>
              <a:t>Dis</a:t>
            </a:r>
            <a:r>
              <a:rPr lang="es-CL" sz="3700" dirty="0">
                <a:latin typeface="Arial" panose="020B0604020202020204" pitchFamily="34" charset="0"/>
                <a:cs typeface="Arial" panose="020B0604020202020204" pitchFamily="34" charset="0"/>
              </a:rPr>
              <a:t>. 2012 Jan;13(1):19-23. </a:t>
            </a:r>
            <a:r>
              <a:rPr lang="es-CL" sz="3700" dirty="0" err="1">
                <a:latin typeface="Arial" panose="020B0604020202020204" pitchFamily="34" charset="0"/>
                <a:cs typeface="Arial" panose="020B0604020202020204" pitchFamily="34" charset="0"/>
              </a:rPr>
              <a:t>doi</a:t>
            </a:r>
            <a:r>
              <a:rPr lang="es-CL" sz="3700" dirty="0">
                <a:latin typeface="Arial" panose="020B0604020202020204" pitchFamily="34" charset="0"/>
                <a:cs typeface="Arial" panose="020B0604020202020204" pitchFamily="34" charset="0"/>
              </a:rPr>
              <a:t>: 10.1111/j.1751-2980.2011.00548.x. PMID: 22188912.</a:t>
            </a:r>
          </a:p>
        </p:txBody>
      </p:sp>
      <p:pic>
        <p:nvPicPr>
          <p:cNvPr id="7" name="Marcador de contenido 20" descr="Imagen que contiene Texto&#10;&#10;Descripción generada automáticamente">
            <a:extLst>
              <a:ext uri="{FF2B5EF4-FFF2-40B4-BE49-F238E27FC236}">
                <a16:creationId xmlns:a16="http://schemas.microsoft.com/office/drawing/2014/main" id="{FA91F033-412D-4DB5-941F-FD3CEF5472AD}"/>
              </a:ext>
            </a:extLst>
          </p:cNvPr>
          <p:cNvPicPr>
            <a:picLocks noChangeAspect="1"/>
          </p:cNvPicPr>
          <p:nvPr/>
        </p:nvPicPr>
        <p:blipFill rotWithShape="1">
          <a:blip r:embed="rId3"/>
          <a:srcRect r="60433"/>
          <a:stretch/>
        </p:blipFill>
        <p:spPr bwMode="auto">
          <a:xfrm>
            <a:off x="133936" y="-39210"/>
            <a:ext cx="4646497" cy="587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210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774</Words>
  <Application>Microsoft Office PowerPoint</Application>
  <PresentationFormat>Personalizado</PresentationFormat>
  <Paragraphs>34</Paragraphs>
  <Slides>1</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Calibri</vt:lpstr>
      <vt:lpstr>Office Theme</vt:lpstr>
      <vt:lpstr>ADENOCARCINOMA DUODENAL PRIMARIO SINCRÓNICO CON CÁNCER GÁSTRICO  PRIMARIO A PROPÓSITO DE UN CASO  Cornejo, T. (1), Dávila, S. (1), Perez , R. (1),  Monreal B..(1), Roselló Belmar  D. (2) 1 Interna de Medicina Sexto año, Facultad de Cs. Médicas, Universidad de Santiago de Chile.  (2)Cirujano General Universidad de Santiago, Hospital San José, Independencia.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Rodríguez</dc:creator>
  <cp:lastModifiedBy>Javier Valdivia Olguin</cp:lastModifiedBy>
  <cp:revision>36</cp:revision>
  <dcterms:created xsi:type="dcterms:W3CDTF">2012-06-05T18:28:47Z</dcterms:created>
  <dcterms:modified xsi:type="dcterms:W3CDTF">2022-11-17T22:41:37Z</dcterms:modified>
</cp:coreProperties>
</file>