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15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820" y="56"/>
      </p:cViewPr>
      <p:guideLst>
        <p:guide orient="horz" pos="1620"/>
        <p:guide pos="2880"/>
        <p:guide orient="horz" pos="154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92"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192"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900"/>
          </a:xfrm>
          <a:prstGeom prst="rect">
            <a:avLst/>
          </a:prstGeom>
        </p:spPr>
        <p:txBody>
          <a:bodyPr spcFirstLastPara="1" wrap="square" lIns="134250" tIns="134250" rIns="134250" bIns="134250" anchor="b" anchorCtr="0">
            <a:noAutofit/>
          </a:bodyPr>
          <a:lstStyle>
            <a:lvl1pPr lvl="0" algn="ctr">
              <a:spcBef>
                <a:spcPts val="0"/>
              </a:spcBef>
              <a:spcAft>
                <a:spcPts val="0"/>
              </a:spcAft>
              <a:buSzPts val="7700"/>
              <a:buNone/>
              <a:defRPr sz="7700"/>
            </a:lvl1pPr>
            <a:lvl2pPr lvl="1" algn="ctr">
              <a:spcBef>
                <a:spcPts val="0"/>
              </a:spcBef>
              <a:spcAft>
                <a:spcPts val="0"/>
              </a:spcAft>
              <a:buSzPts val="7700"/>
              <a:buNone/>
              <a:defRPr sz="7700"/>
            </a:lvl2pPr>
            <a:lvl3pPr lvl="2" algn="ctr">
              <a:spcBef>
                <a:spcPts val="0"/>
              </a:spcBef>
              <a:spcAft>
                <a:spcPts val="0"/>
              </a:spcAft>
              <a:buSzPts val="7700"/>
              <a:buNone/>
              <a:defRPr sz="7700"/>
            </a:lvl3pPr>
            <a:lvl4pPr lvl="3" algn="ctr">
              <a:spcBef>
                <a:spcPts val="0"/>
              </a:spcBef>
              <a:spcAft>
                <a:spcPts val="0"/>
              </a:spcAft>
              <a:buSzPts val="7700"/>
              <a:buNone/>
              <a:defRPr sz="7700"/>
            </a:lvl4pPr>
            <a:lvl5pPr lvl="4" algn="ctr">
              <a:spcBef>
                <a:spcPts val="0"/>
              </a:spcBef>
              <a:spcAft>
                <a:spcPts val="0"/>
              </a:spcAft>
              <a:buSzPts val="7700"/>
              <a:buNone/>
              <a:defRPr sz="7700"/>
            </a:lvl5pPr>
            <a:lvl6pPr lvl="5" algn="ctr">
              <a:spcBef>
                <a:spcPts val="0"/>
              </a:spcBef>
              <a:spcAft>
                <a:spcPts val="0"/>
              </a:spcAft>
              <a:buSzPts val="7700"/>
              <a:buNone/>
              <a:defRPr sz="7700"/>
            </a:lvl6pPr>
            <a:lvl7pPr lvl="6" algn="ctr">
              <a:spcBef>
                <a:spcPts val="0"/>
              </a:spcBef>
              <a:spcAft>
                <a:spcPts val="0"/>
              </a:spcAft>
              <a:buSzPts val="7700"/>
              <a:buNone/>
              <a:defRPr sz="7700"/>
            </a:lvl7pPr>
            <a:lvl8pPr lvl="7" algn="ctr">
              <a:spcBef>
                <a:spcPts val="0"/>
              </a:spcBef>
              <a:spcAft>
                <a:spcPts val="0"/>
              </a:spcAft>
              <a:buSzPts val="7700"/>
              <a:buNone/>
              <a:defRPr sz="7700"/>
            </a:lvl8pPr>
            <a:lvl9pPr lvl="8" algn="ctr">
              <a:spcBef>
                <a:spcPts val="0"/>
              </a:spcBef>
              <a:spcAft>
                <a:spcPts val="0"/>
              </a:spcAft>
              <a:buSzPts val="7700"/>
              <a:buNone/>
              <a:defRPr sz="7700"/>
            </a:lvl9pPr>
          </a:lstStyle>
          <a:p>
            <a:endParaRPr/>
          </a:p>
        </p:txBody>
      </p:sp>
      <p:sp>
        <p:nvSpPr>
          <p:cNvPr id="11" name="Google Shape;11;p2"/>
          <p:cNvSpPr txBox="1">
            <a:spLocks noGrp="1"/>
          </p:cNvSpPr>
          <p:nvPr>
            <p:ph type="subTitle" idx="1"/>
          </p:nvPr>
        </p:nvSpPr>
        <p:spPr>
          <a:xfrm>
            <a:off x="311700" y="2834125"/>
            <a:ext cx="8520600" cy="792900"/>
          </a:xfrm>
          <a:prstGeom prst="rect">
            <a:avLst/>
          </a:prstGeom>
        </p:spPr>
        <p:txBody>
          <a:bodyPr spcFirstLastPara="1" wrap="square" lIns="134250" tIns="134250" rIns="134250" bIns="134250" anchor="t" anchorCtr="0">
            <a:noAutofit/>
          </a:bodyPr>
          <a:lstStyle>
            <a:lvl1pPr lvl="0" algn="ctr">
              <a:lnSpc>
                <a:spcPct val="100000"/>
              </a:lnSpc>
              <a:spcBef>
                <a:spcPts val="0"/>
              </a:spcBef>
              <a:spcAft>
                <a:spcPts val="0"/>
              </a:spcAft>
              <a:buSzPts val="4100"/>
              <a:buNone/>
              <a:defRPr sz="4100"/>
            </a:lvl1pPr>
            <a:lvl2pPr lvl="1" algn="ctr">
              <a:lnSpc>
                <a:spcPct val="100000"/>
              </a:lnSpc>
              <a:spcBef>
                <a:spcPts val="0"/>
              </a:spcBef>
              <a:spcAft>
                <a:spcPts val="0"/>
              </a:spcAft>
              <a:buSzPts val="4100"/>
              <a:buNone/>
              <a:defRPr sz="4100"/>
            </a:lvl2pPr>
            <a:lvl3pPr lvl="2" algn="ctr">
              <a:lnSpc>
                <a:spcPct val="100000"/>
              </a:lnSpc>
              <a:spcBef>
                <a:spcPts val="0"/>
              </a:spcBef>
              <a:spcAft>
                <a:spcPts val="0"/>
              </a:spcAft>
              <a:buSzPts val="4100"/>
              <a:buNone/>
              <a:defRPr sz="4100"/>
            </a:lvl3pPr>
            <a:lvl4pPr lvl="3" algn="ctr">
              <a:lnSpc>
                <a:spcPct val="100000"/>
              </a:lnSpc>
              <a:spcBef>
                <a:spcPts val="0"/>
              </a:spcBef>
              <a:spcAft>
                <a:spcPts val="0"/>
              </a:spcAft>
              <a:buSzPts val="4100"/>
              <a:buNone/>
              <a:defRPr sz="4100"/>
            </a:lvl4pPr>
            <a:lvl5pPr lvl="4" algn="ctr">
              <a:lnSpc>
                <a:spcPct val="100000"/>
              </a:lnSpc>
              <a:spcBef>
                <a:spcPts val="0"/>
              </a:spcBef>
              <a:spcAft>
                <a:spcPts val="0"/>
              </a:spcAft>
              <a:buSzPts val="4100"/>
              <a:buNone/>
              <a:defRPr sz="4100"/>
            </a:lvl5pPr>
            <a:lvl6pPr lvl="5" algn="ctr">
              <a:lnSpc>
                <a:spcPct val="100000"/>
              </a:lnSpc>
              <a:spcBef>
                <a:spcPts val="0"/>
              </a:spcBef>
              <a:spcAft>
                <a:spcPts val="0"/>
              </a:spcAft>
              <a:buSzPts val="4100"/>
              <a:buNone/>
              <a:defRPr sz="4100"/>
            </a:lvl6pPr>
            <a:lvl7pPr lvl="6" algn="ctr">
              <a:lnSpc>
                <a:spcPct val="100000"/>
              </a:lnSpc>
              <a:spcBef>
                <a:spcPts val="0"/>
              </a:spcBef>
              <a:spcAft>
                <a:spcPts val="0"/>
              </a:spcAft>
              <a:buSzPts val="4100"/>
              <a:buNone/>
              <a:defRPr sz="4100"/>
            </a:lvl7pPr>
            <a:lvl8pPr lvl="7" algn="ctr">
              <a:lnSpc>
                <a:spcPct val="100000"/>
              </a:lnSpc>
              <a:spcBef>
                <a:spcPts val="0"/>
              </a:spcBef>
              <a:spcAft>
                <a:spcPts val="0"/>
              </a:spcAft>
              <a:buSzPts val="4100"/>
              <a:buNone/>
              <a:defRPr sz="4100"/>
            </a:lvl8pPr>
            <a:lvl9pPr lvl="8" algn="ctr">
              <a:lnSpc>
                <a:spcPct val="100000"/>
              </a:lnSpc>
              <a:spcBef>
                <a:spcPts val="0"/>
              </a:spcBef>
              <a:spcAft>
                <a:spcPts val="0"/>
              </a:spcAft>
              <a:buSzPts val="4100"/>
              <a:buNone/>
              <a:defRPr sz="4100"/>
            </a:lvl9pPr>
          </a:lstStyle>
          <a:p>
            <a:endParaRPr/>
          </a:p>
        </p:txBody>
      </p:sp>
      <p:sp>
        <p:nvSpPr>
          <p:cNvPr id="12" name="Google Shape;12;p2"/>
          <p:cNvSpPr txBox="1">
            <a:spLocks noGrp="1"/>
          </p:cNvSpPr>
          <p:nvPr>
            <p:ph type="sldNum" idx="12"/>
          </p:nvPr>
        </p:nvSpPr>
        <p:spPr>
          <a:xfrm>
            <a:off x="8472458" y="4663217"/>
            <a:ext cx="548400" cy="393300"/>
          </a:xfrm>
          <a:prstGeom prst="rect">
            <a:avLst/>
          </a:prstGeom>
        </p:spPr>
        <p:txBody>
          <a:bodyPr spcFirstLastPara="1" wrap="square" lIns="134250" tIns="134250" rIns="134250" bIns="1342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134250" tIns="134250" rIns="134250" bIns="134250" anchor="b" anchorCtr="0">
            <a:noAutofit/>
          </a:bodyPr>
          <a:lstStyle>
            <a:lvl1pPr lvl="0" algn="ctr">
              <a:spcBef>
                <a:spcPts val="0"/>
              </a:spcBef>
              <a:spcAft>
                <a:spcPts val="0"/>
              </a:spcAft>
              <a:buSzPts val="17600"/>
              <a:buNone/>
              <a:defRPr sz="17600"/>
            </a:lvl1pPr>
            <a:lvl2pPr lvl="1" algn="ctr">
              <a:spcBef>
                <a:spcPts val="0"/>
              </a:spcBef>
              <a:spcAft>
                <a:spcPts val="0"/>
              </a:spcAft>
              <a:buSzPts val="17600"/>
              <a:buNone/>
              <a:defRPr sz="17600"/>
            </a:lvl2pPr>
            <a:lvl3pPr lvl="2" algn="ctr">
              <a:spcBef>
                <a:spcPts val="0"/>
              </a:spcBef>
              <a:spcAft>
                <a:spcPts val="0"/>
              </a:spcAft>
              <a:buSzPts val="17600"/>
              <a:buNone/>
              <a:defRPr sz="17600"/>
            </a:lvl3pPr>
            <a:lvl4pPr lvl="3" algn="ctr">
              <a:spcBef>
                <a:spcPts val="0"/>
              </a:spcBef>
              <a:spcAft>
                <a:spcPts val="0"/>
              </a:spcAft>
              <a:buSzPts val="17600"/>
              <a:buNone/>
              <a:defRPr sz="17600"/>
            </a:lvl4pPr>
            <a:lvl5pPr lvl="4" algn="ctr">
              <a:spcBef>
                <a:spcPts val="0"/>
              </a:spcBef>
              <a:spcAft>
                <a:spcPts val="0"/>
              </a:spcAft>
              <a:buSzPts val="17600"/>
              <a:buNone/>
              <a:defRPr sz="17600"/>
            </a:lvl5pPr>
            <a:lvl6pPr lvl="5" algn="ctr">
              <a:spcBef>
                <a:spcPts val="0"/>
              </a:spcBef>
              <a:spcAft>
                <a:spcPts val="0"/>
              </a:spcAft>
              <a:buSzPts val="17600"/>
              <a:buNone/>
              <a:defRPr sz="17600"/>
            </a:lvl6pPr>
            <a:lvl7pPr lvl="6" algn="ctr">
              <a:spcBef>
                <a:spcPts val="0"/>
              </a:spcBef>
              <a:spcAft>
                <a:spcPts val="0"/>
              </a:spcAft>
              <a:buSzPts val="17600"/>
              <a:buNone/>
              <a:defRPr sz="17600"/>
            </a:lvl7pPr>
            <a:lvl8pPr lvl="7" algn="ctr">
              <a:spcBef>
                <a:spcPts val="0"/>
              </a:spcBef>
              <a:spcAft>
                <a:spcPts val="0"/>
              </a:spcAft>
              <a:buSzPts val="17600"/>
              <a:buNone/>
              <a:defRPr sz="17600"/>
            </a:lvl8pPr>
            <a:lvl9pPr lvl="8" algn="ctr">
              <a:spcBef>
                <a:spcPts val="0"/>
              </a:spcBef>
              <a:spcAft>
                <a:spcPts val="0"/>
              </a:spcAft>
              <a:buSzPts val="17600"/>
              <a:buNone/>
              <a:defRPr sz="176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134250" tIns="134250" rIns="134250" bIns="134250" anchor="t" anchorCtr="0">
            <a:noAutofit/>
          </a:bodyPr>
          <a:lstStyle>
            <a:lvl1pPr marL="457200" lvl="0" indent="-400050" algn="ctr">
              <a:spcBef>
                <a:spcPts val="0"/>
              </a:spcBef>
              <a:spcAft>
                <a:spcPts val="0"/>
              </a:spcAft>
              <a:buSzPts val="2700"/>
              <a:buChar char="●"/>
              <a:defRPr/>
            </a:lvl1pPr>
            <a:lvl2pPr marL="914400" lvl="1" indent="-361950" algn="ctr">
              <a:spcBef>
                <a:spcPts val="2400"/>
              </a:spcBef>
              <a:spcAft>
                <a:spcPts val="0"/>
              </a:spcAft>
              <a:buSzPts val="2100"/>
              <a:buChar char="○"/>
              <a:defRPr/>
            </a:lvl2pPr>
            <a:lvl3pPr marL="1371600" lvl="2" indent="-361950" algn="ctr">
              <a:spcBef>
                <a:spcPts val="2400"/>
              </a:spcBef>
              <a:spcAft>
                <a:spcPts val="0"/>
              </a:spcAft>
              <a:buSzPts val="2100"/>
              <a:buChar char="■"/>
              <a:defRPr/>
            </a:lvl3pPr>
            <a:lvl4pPr marL="1828800" lvl="3" indent="-361950" algn="ctr">
              <a:spcBef>
                <a:spcPts val="2400"/>
              </a:spcBef>
              <a:spcAft>
                <a:spcPts val="0"/>
              </a:spcAft>
              <a:buSzPts val="2100"/>
              <a:buChar char="●"/>
              <a:defRPr/>
            </a:lvl4pPr>
            <a:lvl5pPr marL="2286000" lvl="4" indent="-361950" algn="ctr">
              <a:spcBef>
                <a:spcPts val="2400"/>
              </a:spcBef>
              <a:spcAft>
                <a:spcPts val="0"/>
              </a:spcAft>
              <a:buSzPts val="2100"/>
              <a:buChar char="○"/>
              <a:defRPr/>
            </a:lvl5pPr>
            <a:lvl6pPr marL="2743200" lvl="5" indent="-361950" algn="ctr">
              <a:spcBef>
                <a:spcPts val="2400"/>
              </a:spcBef>
              <a:spcAft>
                <a:spcPts val="0"/>
              </a:spcAft>
              <a:buSzPts val="2100"/>
              <a:buChar char="■"/>
              <a:defRPr/>
            </a:lvl6pPr>
            <a:lvl7pPr marL="3200400" lvl="6" indent="-361950" algn="ctr">
              <a:spcBef>
                <a:spcPts val="2400"/>
              </a:spcBef>
              <a:spcAft>
                <a:spcPts val="0"/>
              </a:spcAft>
              <a:buSzPts val="2100"/>
              <a:buChar char="●"/>
              <a:defRPr/>
            </a:lvl7pPr>
            <a:lvl8pPr marL="3657600" lvl="7" indent="-361950" algn="ctr">
              <a:spcBef>
                <a:spcPts val="2400"/>
              </a:spcBef>
              <a:spcAft>
                <a:spcPts val="0"/>
              </a:spcAft>
              <a:buSzPts val="2100"/>
              <a:buChar char="○"/>
              <a:defRPr/>
            </a:lvl8pPr>
            <a:lvl9pPr marL="4114800" lvl="8" indent="-361950" algn="ctr">
              <a:spcBef>
                <a:spcPts val="2400"/>
              </a:spcBef>
              <a:spcAft>
                <a:spcPts val="2400"/>
              </a:spcAft>
              <a:buSzPts val="2100"/>
              <a:buChar char="■"/>
              <a:defRPr/>
            </a:lvl9pPr>
          </a:lstStyle>
          <a:p>
            <a:endParaRPr/>
          </a:p>
        </p:txBody>
      </p:sp>
      <p:sp>
        <p:nvSpPr>
          <p:cNvPr id="47" name="Google Shape;47;p11"/>
          <p:cNvSpPr txBox="1">
            <a:spLocks noGrp="1"/>
          </p:cNvSpPr>
          <p:nvPr>
            <p:ph type="sldNum" idx="12"/>
          </p:nvPr>
        </p:nvSpPr>
        <p:spPr>
          <a:xfrm>
            <a:off x="8472458" y="4663217"/>
            <a:ext cx="548400" cy="393300"/>
          </a:xfrm>
          <a:prstGeom prst="rect">
            <a:avLst/>
          </a:prstGeom>
        </p:spPr>
        <p:txBody>
          <a:bodyPr spcFirstLastPara="1" wrap="square" lIns="134250" tIns="134250" rIns="134250" bIns="1342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400" cy="393300"/>
          </a:xfrm>
          <a:prstGeom prst="rect">
            <a:avLst/>
          </a:prstGeom>
        </p:spPr>
        <p:txBody>
          <a:bodyPr spcFirstLastPara="1" wrap="square" lIns="134250" tIns="134250" rIns="134250" bIns="1342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500"/>
          </a:xfrm>
          <a:prstGeom prst="rect">
            <a:avLst/>
          </a:prstGeom>
        </p:spPr>
        <p:txBody>
          <a:bodyPr spcFirstLastPara="1" wrap="square" lIns="134250" tIns="134250" rIns="134250" bIns="134250" anchor="ctr"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5" name="Google Shape;15;p3"/>
          <p:cNvSpPr txBox="1">
            <a:spLocks noGrp="1"/>
          </p:cNvSpPr>
          <p:nvPr>
            <p:ph type="sldNum" idx="12"/>
          </p:nvPr>
        </p:nvSpPr>
        <p:spPr>
          <a:xfrm>
            <a:off x="8472458" y="4663217"/>
            <a:ext cx="548400" cy="393300"/>
          </a:xfrm>
          <a:prstGeom prst="rect">
            <a:avLst/>
          </a:prstGeom>
        </p:spPr>
        <p:txBody>
          <a:bodyPr spcFirstLastPara="1" wrap="square" lIns="134250" tIns="134250" rIns="134250" bIns="1342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134250" tIns="134250" rIns="134250" bIns="134250" anchor="t" anchorCtr="0">
            <a:noAutofit/>
          </a:bodyPr>
          <a:lstStyle>
            <a:lvl1pPr lvl="0">
              <a:spcBef>
                <a:spcPts val="0"/>
              </a:spcBef>
              <a:spcAft>
                <a:spcPts val="0"/>
              </a:spcAft>
              <a:buSzPts val="4100"/>
              <a:buNone/>
              <a:defRPr/>
            </a:lvl1pPr>
            <a:lvl2pPr lvl="1">
              <a:spcBef>
                <a:spcPts val="0"/>
              </a:spcBef>
              <a:spcAft>
                <a:spcPts val="0"/>
              </a:spcAft>
              <a:buSzPts val="4100"/>
              <a:buNone/>
              <a:defRPr/>
            </a:lvl2pPr>
            <a:lvl3pPr lvl="2">
              <a:spcBef>
                <a:spcPts val="0"/>
              </a:spcBef>
              <a:spcAft>
                <a:spcPts val="0"/>
              </a:spcAft>
              <a:buSzPts val="4100"/>
              <a:buNone/>
              <a:defRPr/>
            </a:lvl3pPr>
            <a:lvl4pPr lvl="3">
              <a:spcBef>
                <a:spcPts val="0"/>
              </a:spcBef>
              <a:spcAft>
                <a:spcPts val="0"/>
              </a:spcAft>
              <a:buSzPts val="4100"/>
              <a:buNone/>
              <a:defRPr/>
            </a:lvl4pPr>
            <a:lvl5pPr lvl="4">
              <a:spcBef>
                <a:spcPts val="0"/>
              </a:spcBef>
              <a:spcAft>
                <a:spcPts val="0"/>
              </a:spcAft>
              <a:buSzPts val="4100"/>
              <a:buNone/>
              <a:defRPr/>
            </a:lvl5pPr>
            <a:lvl6pPr lvl="5">
              <a:spcBef>
                <a:spcPts val="0"/>
              </a:spcBef>
              <a:spcAft>
                <a:spcPts val="0"/>
              </a:spcAft>
              <a:buSzPts val="4100"/>
              <a:buNone/>
              <a:defRPr/>
            </a:lvl6pPr>
            <a:lvl7pPr lvl="6">
              <a:spcBef>
                <a:spcPts val="0"/>
              </a:spcBef>
              <a:spcAft>
                <a:spcPts val="0"/>
              </a:spcAft>
              <a:buSzPts val="4100"/>
              <a:buNone/>
              <a:defRPr/>
            </a:lvl7pPr>
            <a:lvl8pPr lvl="7">
              <a:spcBef>
                <a:spcPts val="0"/>
              </a:spcBef>
              <a:spcAft>
                <a:spcPts val="0"/>
              </a:spcAft>
              <a:buSzPts val="4100"/>
              <a:buNone/>
              <a:defRPr/>
            </a:lvl8pPr>
            <a:lvl9pPr lvl="8">
              <a:spcBef>
                <a:spcPts val="0"/>
              </a:spcBef>
              <a:spcAft>
                <a:spcPts val="0"/>
              </a:spcAft>
              <a:buSzPts val="41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134250" tIns="134250" rIns="134250" bIns="134250" anchor="t" anchorCtr="0">
            <a:noAutofit/>
          </a:bodyPr>
          <a:lstStyle>
            <a:lvl1pPr marL="457200" lvl="0" indent="-400050">
              <a:spcBef>
                <a:spcPts val="0"/>
              </a:spcBef>
              <a:spcAft>
                <a:spcPts val="0"/>
              </a:spcAft>
              <a:buSzPts val="2700"/>
              <a:buChar char="●"/>
              <a:defRPr/>
            </a:lvl1pPr>
            <a:lvl2pPr marL="914400" lvl="1" indent="-361950">
              <a:spcBef>
                <a:spcPts val="2400"/>
              </a:spcBef>
              <a:spcAft>
                <a:spcPts val="0"/>
              </a:spcAft>
              <a:buSzPts val="2100"/>
              <a:buChar char="○"/>
              <a:defRPr/>
            </a:lvl2pPr>
            <a:lvl3pPr marL="1371600" lvl="2" indent="-361950">
              <a:spcBef>
                <a:spcPts val="2400"/>
              </a:spcBef>
              <a:spcAft>
                <a:spcPts val="0"/>
              </a:spcAft>
              <a:buSzPts val="2100"/>
              <a:buChar char="■"/>
              <a:defRPr/>
            </a:lvl3pPr>
            <a:lvl4pPr marL="1828800" lvl="3" indent="-361950">
              <a:spcBef>
                <a:spcPts val="2400"/>
              </a:spcBef>
              <a:spcAft>
                <a:spcPts val="0"/>
              </a:spcAft>
              <a:buSzPts val="2100"/>
              <a:buChar char="●"/>
              <a:defRPr/>
            </a:lvl4pPr>
            <a:lvl5pPr marL="2286000" lvl="4" indent="-361950">
              <a:spcBef>
                <a:spcPts val="2400"/>
              </a:spcBef>
              <a:spcAft>
                <a:spcPts val="0"/>
              </a:spcAft>
              <a:buSzPts val="2100"/>
              <a:buChar char="○"/>
              <a:defRPr/>
            </a:lvl5pPr>
            <a:lvl6pPr marL="2743200" lvl="5" indent="-361950">
              <a:spcBef>
                <a:spcPts val="2400"/>
              </a:spcBef>
              <a:spcAft>
                <a:spcPts val="0"/>
              </a:spcAft>
              <a:buSzPts val="2100"/>
              <a:buChar char="■"/>
              <a:defRPr/>
            </a:lvl6pPr>
            <a:lvl7pPr marL="3200400" lvl="6" indent="-361950">
              <a:spcBef>
                <a:spcPts val="2400"/>
              </a:spcBef>
              <a:spcAft>
                <a:spcPts val="0"/>
              </a:spcAft>
              <a:buSzPts val="2100"/>
              <a:buChar char="●"/>
              <a:defRPr/>
            </a:lvl7pPr>
            <a:lvl8pPr marL="3657600" lvl="7" indent="-361950">
              <a:spcBef>
                <a:spcPts val="2400"/>
              </a:spcBef>
              <a:spcAft>
                <a:spcPts val="0"/>
              </a:spcAft>
              <a:buSzPts val="2100"/>
              <a:buChar char="○"/>
              <a:defRPr/>
            </a:lvl8pPr>
            <a:lvl9pPr marL="4114800" lvl="8" indent="-361950">
              <a:spcBef>
                <a:spcPts val="2400"/>
              </a:spcBef>
              <a:spcAft>
                <a:spcPts val="2400"/>
              </a:spcAft>
              <a:buSzPts val="2100"/>
              <a:buChar char="■"/>
              <a:defRPr/>
            </a:lvl9pPr>
          </a:lstStyle>
          <a:p>
            <a:endParaRPr/>
          </a:p>
        </p:txBody>
      </p:sp>
      <p:sp>
        <p:nvSpPr>
          <p:cNvPr id="19" name="Google Shape;19;p4"/>
          <p:cNvSpPr txBox="1">
            <a:spLocks noGrp="1"/>
          </p:cNvSpPr>
          <p:nvPr>
            <p:ph type="sldNum" idx="12"/>
          </p:nvPr>
        </p:nvSpPr>
        <p:spPr>
          <a:xfrm>
            <a:off x="8472458" y="4663217"/>
            <a:ext cx="548400" cy="393300"/>
          </a:xfrm>
          <a:prstGeom prst="rect">
            <a:avLst/>
          </a:prstGeom>
        </p:spPr>
        <p:txBody>
          <a:bodyPr spcFirstLastPara="1" wrap="square" lIns="134250" tIns="134250" rIns="134250" bIns="1342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134250" tIns="134250" rIns="134250" bIns="134250" anchor="t" anchorCtr="0">
            <a:noAutofit/>
          </a:bodyPr>
          <a:lstStyle>
            <a:lvl1pPr lvl="0">
              <a:spcBef>
                <a:spcPts val="0"/>
              </a:spcBef>
              <a:spcAft>
                <a:spcPts val="0"/>
              </a:spcAft>
              <a:buSzPts val="4100"/>
              <a:buNone/>
              <a:defRPr/>
            </a:lvl1pPr>
            <a:lvl2pPr lvl="1">
              <a:spcBef>
                <a:spcPts val="0"/>
              </a:spcBef>
              <a:spcAft>
                <a:spcPts val="0"/>
              </a:spcAft>
              <a:buSzPts val="4100"/>
              <a:buNone/>
              <a:defRPr/>
            </a:lvl2pPr>
            <a:lvl3pPr lvl="2">
              <a:spcBef>
                <a:spcPts val="0"/>
              </a:spcBef>
              <a:spcAft>
                <a:spcPts val="0"/>
              </a:spcAft>
              <a:buSzPts val="4100"/>
              <a:buNone/>
              <a:defRPr/>
            </a:lvl3pPr>
            <a:lvl4pPr lvl="3">
              <a:spcBef>
                <a:spcPts val="0"/>
              </a:spcBef>
              <a:spcAft>
                <a:spcPts val="0"/>
              </a:spcAft>
              <a:buSzPts val="4100"/>
              <a:buNone/>
              <a:defRPr/>
            </a:lvl4pPr>
            <a:lvl5pPr lvl="4">
              <a:spcBef>
                <a:spcPts val="0"/>
              </a:spcBef>
              <a:spcAft>
                <a:spcPts val="0"/>
              </a:spcAft>
              <a:buSzPts val="4100"/>
              <a:buNone/>
              <a:defRPr/>
            </a:lvl5pPr>
            <a:lvl6pPr lvl="5">
              <a:spcBef>
                <a:spcPts val="0"/>
              </a:spcBef>
              <a:spcAft>
                <a:spcPts val="0"/>
              </a:spcAft>
              <a:buSzPts val="4100"/>
              <a:buNone/>
              <a:defRPr/>
            </a:lvl6pPr>
            <a:lvl7pPr lvl="6">
              <a:spcBef>
                <a:spcPts val="0"/>
              </a:spcBef>
              <a:spcAft>
                <a:spcPts val="0"/>
              </a:spcAft>
              <a:buSzPts val="4100"/>
              <a:buNone/>
              <a:defRPr/>
            </a:lvl7pPr>
            <a:lvl8pPr lvl="7">
              <a:spcBef>
                <a:spcPts val="0"/>
              </a:spcBef>
              <a:spcAft>
                <a:spcPts val="0"/>
              </a:spcAft>
              <a:buSzPts val="4100"/>
              <a:buNone/>
              <a:defRPr/>
            </a:lvl8pPr>
            <a:lvl9pPr lvl="8">
              <a:spcBef>
                <a:spcPts val="0"/>
              </a:spcBef>
              <a:spcAft>
                <a:spcPts val="0"/>
              </a:spcAft>
              <a:buSzPts val="41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134250" tIns="134250" rIns="134250" bIns="134250" anchor="t" anchorCtr="0">
            <a:noAutofit/>
          </a:bodyPr>
          <a:lstStyle>
            <a:lvl1pPr marL="457200" lvl="0" indent="-361950">
              <a:spcBef>
                <a:spcPts val="0"/>
              </a:spcBef>
              <a:spcAft>
                <a:spcPts val="0"/>
              </a:spcAft>
              <a:buSzPts val="2100"/>
              <a:buChar char="●"/>
              <a:defRPr sz="2100"/>
            </a:lvl1pPr>
            <a:lvl2pPr marL="914400" lvl="1" indent="-342900">
              <a:spcBef>
                <a:spcPts val="2400"/>
              </a:spcBef>
              <a:spcAft>
                <a:spcPts val="0"/>
              </a:spcAft>
              <a:buSzPts val="1800"/>
              <a:buChar char="○"/>
              <a:defRPr sz="1800"/>
            </a:lvl2pPr>
            <a:lvl3pPr marL="1371600" lvl="2" indent="-342900">
              <a:spcBef>
                <a:spcPts val="2400"/>
              </a:spcBef>
              <a:spcAft>
                <a:spcPts val="0"/>
              </a:spcAft>
              <a:buSzPts val="1800"/>
              <a:buChar char="■"/>
              <a:defRPr sz="1800"/>
            </a:lvl3pPr>
            <a:lvl4pPr marL="1828800" lvl="3" indent="-342900">
              <a:spcBef>
                <a:spcPts val="2400"/>
              </a:spcBef>
              <a:spcAft>
                <a:spcPts val="0"/>
              </a:spcAft>
              <a:buSzPts val="1800"/>
              <a:buChar char="●"/>
              <a:defRPr sz="1800"/>
            </a:lvl4pPr>
            <a:lvl5pPr marL="2286000" lvl="4" indent="-342900">
              <a:spcBef>
                <a:spcPts val="2400"/>
              </a:spcBef>
              <a:spcAft>
                <a:spcPts val="0"/>
              </a:spcAft>
              <a:buSzPts val="1800"/>
              <a:buChar char="○"/>
              <a:defRPr sz="1800"/>
            </a:lvl5pPr>
            <a:lvl6pPr marL="2743200" lvl="5" indent="-342900">
              <a:spcBef>
                <a:spcPts val="2400"/>
              </a:spcBef>
              <a:spcAft>
                <a:spcPts val="0"/>
              </a:spcAft>
              <a:buSzPts val="1800"/>
              <a:buChar char="■"/>
              <a:defRPr sz="1800"/>
            </a:lvl6pPr>
            <a:lvl7pPr marL="3200400" lvl="6" indent="-342900">
              <a:spcBef>
                <a:spcPts val="2400"/>
              </a:spcBef>
              <a:spcAft>
                <a:spcPts val="0"/>
              </a:spcAft>
              <a:buSzPts val="1800"/>
              <a:buChar char="●"/>
              <a:defRPr sz="1800"/>
            </a:lvl7pPr>
            <a:lvl8pPr marL="3657600" lvl="7" indent="-342900">
              <a:spcBef>
                <a:spcPts val="2400"/>
              </a:spcBef>
              <a:spcAft>
                <a:spcPts val="0"/>
              </a:spcAft>
              <a:buSzPts val="1800"/>
              <a:buChar char="○"/>
              <a:defRPr sz="1800"/>
            </a:lvl8pPr>
            <a:lvl9pPr marL="4114800" lvl="8" indent="-342900">
              <a:spcBef>
                <a:spcPts val="2400"/>
              </a:spcBef>
              <a:spcAft>
                <a:spcPts val="2400"/>
              </a:spcAft>
              <a:buSzPts val="1800"/>
              <a:buChar char="■"/>
              <a:defRPr sz="18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134250" tIns="134250" rIns="134250" bIns="134250" anchor="t" anchorCtr="0">
            <a:noAutofit/>
          </a:bodyPr>
          <a:lstStyle>
            <a:lvl1pPr marL="457200" lvl="0" indent="-361950">
              <a:spcBef>
                <a:spcPts val="0"/>
              </a:spcBef>
              <a:spcAft>
                <a:spcPts val="0"/>
              </a:spcAft>
              <a:buSzPts val="2100"/>
              <a:buChar char="●"/>
              <a:defRPr sz="2100"/>
            </a:lvl1pPr>
            <a:lvl2pPr marL="914400" lvl="1" indent="-342900">
              <a:spcBef>
                <a:spcPts val="2400"/>
              </a:spcBef>
              <a:spcAft>
                <a:spcPts val="0"/>
              </a:spcAft>
              <a:buSzPts val="1800"/>
              <a:buChar char="○"/>
              <a:defRPr sz="1800"/>
            </a:lvl2pPr>
            <a:lvl3pPr marL="1371600" lvl="2" indent="-342900">
              <a:spcBef>
                <a:spcPts val="2400"/>
              </a:spcBef>
              <a:spcAft>
                <a:spcPts val="0"/>
              </a:spcAft>
              <a:buSzPts val="1800"/>
              <a:buChar char="■"/>
              <a:defRPr sz="1800"/>
            </a:lvl3pPr>
            <a:lvl4pPr marL="1828800" lvl="3" indent="-342900">
              <a:spcBef>
                <a:spcPts val="2400"/>
              </a:spcBef>
              <a:spcAft>
                <a:spcPts val="0"/>
              </a:spcAft>
              <a:buSzPts val="1800"/>
              <a:buChar char="●"/>
              <a:defRPr sz="1800"/>
            </a:lvl4pPr>
            <a:lvl5pPr marL="2286000" lvl="4" indent="-342900">
              <a:spcBef>
                <a:spcPts val="2400"/>
              </a:spcBef>
              <a:spcAft>
                <a:spcPts val="0"/>
              </a:spcAft>
              <a:buSzPts val="1800"/>
              <a:buChar char="○"/>
              <a:defRPr sz="1800"/>
            </a:lvl5pPr>
            <a:lvl6pPr marL="2743200" lvl="5" indent="-342900">
              <a:spcBef>
                <a:spcPts val="2400"/>
              </a:spcBef>
              <a:spcAft>
                <a:spcPts val="0"/>
              </a:spcAft>
              <a:buSzPts val="1800"/>
              <a:buChar char="■"/>
              <a:defRPr sz="1800"/>
            </a:lvl6pPr>
            <a:lvl7pPr marL="3200400" lvl="6" indent="-342900">
              <a:spcBef>
                <a:spcPts val="2400"/>
              </a:spcBef>
              <a:spcAft>
                <a:spcPts val="0"/>
              </a:spcAft>
              <a:buSzPts val="1800"/>
              <a:buChar char="●"/>
              <a:defRPr sz="1800"/>
            </a:lvl7pPr>
            <a:lvl8pPr marL="3657600" lvl="7" indent="-342900">
              <a:spcBef>
                <a:spcPts val="2400"/>
              </a:spcBef>
              <a:spcAft>
                <a:spcPts val="0"/>
              </a:spcAft>
              <a:buSzPts val="1800"/>
              <a:buChar char="○"/>
              <a:defRPr sz="1800"/>
            </a:lvl8pPr>
            <a:lvl9pPr marL="4114800" lvl="8" indent="-342900">
              <a:spcBef>
                <a:spcPts val="2400"/>
              </a:spcBef>
              <a:spcAft>
                <a:spcPts val="2400"/>
              </a:spcAft>
              <a:buSzPts val="1800"/>
              <a:buChar char="■"/>
              <a:defRPr sz="1800"/>
            </a:lvl9pPr>
          </a:lstStyle>
          <a:p>
            <a:endParaRPr/>
          </a:p>
        </p:txBody>
      </p:sp>
      <p:sp>
        <p:nvSpPr>
          <p:cNvPr id="24" name="Google Shape;24;p5"/>
          <p:cNvSpPr txBox="1">
            <a:spLocks noGrp="1"/>
          </p:cNvSpPr>
          <p:nvPr>
            <p:ph type="sldNum" idx="12"/>
          </p:nvPr>
        </p:nvSpPr>
        <p:spPr>
          <a:xfrm>
            <a:off x="8472458" y="4663217"/>
            <a:ext cx="548400" cy="393300"/>
          </a:xfrm>
          <a:prstGeom prst="rect">
            <a:avLst/>
          </a:prstGeom>
        </p:spPr>
        <p:txBody>
          <a:bodyPr spcFirstLastPara="1" wrap="square" lIns="134250" tIns="134250" rIns="134250" bIns="1342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134250" tIns="134250" rIns="134250" bIns="134250" anchor="t" anchorCtr="0">
            <a:noAutofit/>
          </a:bodyPr>
          <a:lstStyle>
            <a:lvl1pPr lvl="0">
              <a:spcBef>
                <a:spcPts val="0"/>
              </a:spcBef>
              <a:spcAft>
                <a:spcPts val="0"/>
              </a:spcAft>
              <a:buSzPts val="4100"/>
              <a:buNone/>
              <a:defRPr/>
            </a:lvl1pPr>
            <a:lvl2pPr lvl="1">
              <a:spcBef>
                <a:spcPts val="0"/>
              </a:spcBef>
              <a:spcAft>
                <a:spcPts val="0"/>
              </a:spcAft>
              <a:buSzPts val="4100"/>
              <a:buNone/>
              <a:defRPr/>
            </a:lvl2pPr>
            <a:lvl3pPr lvl="2">
              <a:spcBef>
                <a:spcPts val="0"/>
              </a:spcBef>
              <a:spcAft>
                <a:spcPts val="0"/>
              </a:spcAft>
              <a:buSzPts val="4100"/>
              <a:buNone/>
              <a:defRPr/>
            </a:lvl3pPr>
            <a:lvl4pPr lvl="3">
              <a:spcBef>
                <a:spcPts val="0"/>
              </a:spcBef>
              <a:spcAft>
                <a:spcPts val="0"/>
              </a:spcAft>
              <a:buSzPts val="4100"/>
              <a:buNone/>
              <a:defRPr/>
            </a:lvl4pPr>
            <a:lvl5pPr lvl="4">
              <a:spcBef>
                <a:spcPts val="0"/>
              </a:spcBef>
              <a:spcAft>
                <a:spcPts val="0"/>
              </a:spcAft>
              <a:buSzPts val="4100"/>
              <a:buNone/>
              <a:defRPr/>
            </a:lvl5pPr>
            <a:lvl6pPr lvl="5">
              <a:spcBef>
                <a:spcPts val="0"/>
              </a:spcBef>
              <a:spcAft>
                <a:spcPts val="0"/>
              </a:spcAft>
              <a:buSzPts val="4100"/>
              <a:buNone/>
              <a:defRPr/>
            </a:lvl6pPr>
            <a:lvl7pPr lvl="6">
              <a:spcBef>
                <a:spcPts val="0"/>
              </a:spcBef>
              <a:spcAft>
                <a:spcPts val="0"/>
              </a:spcAft>
              <a:buSzPts val="4100"/>
              <a:buNone/>
              <a:defRPr/>
            </a:lvl7pPr>
            <a:lvl8pPr lvl="7">
              <a:spcBef>
                <a:spcPts val="0"/>
              </a:spcBef>
              <a:spcAft>
                <a:spcPts val="0"/>
              </a:spcAft>
              <a:buSzPts val="4100"/>
              <a:buNone/>
              <a:defRPr/>
            </a:lvl8pPr>
            <a:lvl9pPr lvl="8">
              <a:spcBef>
                <a:spcPts val="0"/>
              </a:spcBef>
              <a:spcAft>
                <a:spcPts val="0"/>
              </a:spcAft>
              <a:buSzPts val="4100"/>
              <a:buNone/>
              <a:defRPr/>
            </a:lvl9pPr>
          </a:lstStyle>
          <a:p>
            <a:endParaRPr/>
          </a:p>
        </p:txBody>
      </p:sp>
      <p:sp>
        <p:nvSpPr>
          <p:cNvPr id="27" name="Google Shape;27;p6"/>
          <p:cNvSpPr txBox="1">
            <a:spLocks noGrp="1"/>
          </p:cNvSpPr>
          <p:nvPr>
            <p:ph type="sldNum" idx="12"/>
          </p:nvPr>
        </p:nvSpPr>
        <p:spPr>
          <a:xfrm>
            <a:off x="8472458" y="4663217"/>
            <a:ext cx="548400" cy="393300"/>
          </a:xfrm>
          <a:prstGeom prst="rect">
            <a:avLst/>
          </a:prstGeom>
        </p:spPr>
        <p:txBody>
          <a:bodyPr spcFirstLastPara="1" wrap="square" lIns="134250" tIns="134250" rIns="134250" bIns="1342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400"/>
          </a:xfrm>
          <a:prstGeom prst="rect">
            <a:avLst/>
          </a:prstGeom>
        </p:spPr>
        <p:txBody>
          <a:bodyPr spcFirstLastPara="1" wrap="square" lIns="134250" tIns="134250" rIns="134250" bIns="134250" anchor="b" anchorCtr="0">
            <a:noAutofit/>
          </a:bodyPr>
          <a:lstStyle>
            <a:lvl1pPr lvl="0">
              <a:spcBef>
                <a:spcPts val="0"/>
              </a:spcBef>
              <a:spcAft>
                <a:spcPts val="0"/>
              </a:spcAft>
              <a:buSzPts val="3500"/>
              <a:buNone/>
              <a:defRPr sz="3500"/>
            </a:lvl1pPr>
            <a:lvl2pPr lvl="1">
              <a:spcBef>
                <a:spcPts val="0"/>
              </a:spcBef>
              <a:spcAft>
                <a:spcPts val="0"/>
              </a:spcAft>
              <a:buSzPts val="3500"/>
              <a:buNone/>
              <a:defRPr sz="3500"/>
            </a:lvl2pPr>
            <a:lvl3pPr lvl="2">
              <a:spcBef>
                <a:spcPts val="0"/>
              </a:spcBef>
              <a:spcAft>
                <a:spcPts val="0"/>
              </a:spcAft>
              <a:buSzPts val="3500"/>
              <a:buNone/>
              <a:defRPr sz="3500"/>
            </a:lvl3pPr>
            <a:lvl4pPr lvl="3">
              <a:spcBef>
                <a:spcPts val="0"/>
              </a:spcBef>
              <a:spcAft>
                <a:spcPts val="0"/>
              </a:spcAft>
              <a:buSzPts val="3500"/>
              <a:buNone/>
              <a:defRPr sz="3500"/>
            </a:lvl4pPr>
            <a:lvl5pPr lvl="4">
              <a:spcBef>
                <a:spcPts val="0"/>
              </a:spcBef>
              <a:spcAft>
                <a:spcPts val="0"/>
              </a:spcAft>
              <a:buSzPts val="3500"/>
              <a:buNone/>
              <a:defRPr sz="3500"/>
            </a:lvl5pPr>
            <a:lvl6pPr lvl="5">
              <a:spcBef>
                <a:spcPts val="0"/>
              </a:spcBef>
              <a:spcAft>
                <a:spcPts val="0"/>
              </a:spcAft>
              <a:buSzPts val="3500"/>
              <a:buNone/>
              <a:defRPr sz="3500"/>
            </a:lvl6pPr>
            <a:lvl7pPr lvl="6">
              <a:spcBef>
                <a:spcPts val="0"/>
              </a:spcBef>
              <a:spcAft>
                <a:spcPts val="0"/>
              </a:spcAft>
              <a:buSzPts val="3500"/>
              <a:buNone/>
              <a:defRPr sz="3500"/>
            </a:lvl7pPr>
            <a:lvl8pPr lvl="7">
              <a:spcBef>
                <a:spcPts val="0"/>
              </a:spcBef>
              <a:spcAft>
                <a:spcPts val="0"/>
              </a:spcAft>
              <a:buSzPts val="3500"/>
              <a:buNone/>
              <a:defRPr sz="3500"/>
            </a:lvl8pPr>
            <a:lvl9pPr lvl="8">
              <a:spcBef>
                <a:spcPts val="0"/>
              </a:spcBef>
              <a:spcAft>
                <a:spcPts val="0"/>
              </a:spcAft>
              <a:buSzPts val="3500"/>
              <a:buNone/>
              <a:defRPr sz="3500"/>
            </a:lvl9pPr>
          </a:lstStyle>
          <a:p>
            <a:endParaRPr/>
          </a:p>
        </p:txBody>
      </p:sp>
      <p:sp>
        <p:nvSpPr>
          <p:cNvPr id="30" name="Google Shape;30;p7"/>
          <p:cNvSpPr txBox="1">
            <a:spLocks noGrp="1"/>
          </p:cNvSpPr>
          <p:nvPr>
            <p:ph type="body" idx="1"/>
          </p:nvPr>
        </p:nvSpPr>
        <p:spPr>
          <a:xfrm>
            <a:off x="311700" y="1389600"/>
            <a:ext cx="2808000" cy="3179700"/>
          </a:xfrm>
          <a:prstGeom prst="rect">
            <a:avLst/>
          </a:prstGeom>
        </p:spPr>
        <p:txBody>
          <a:bodyPr spcFirstLastPara="1" wrap="square" lIns="134250" tIns="134250" rIns="134250" bIns="134250" anchor="t" anchorCtr="0">
            <a:noAutofit/>
          </a:bodyPr>
          <a:lstStyle>
            <a:lvl1pPr marL="457200" lvl="0" indent="-342900">
              <a:spcBef>
                <a:spcPts val="0"/>
              </a:spcBef>
              <a:spcAft>
                <a:spcPts val="0"/>
              </a:spcAft>
              <a:buSzPts val="1800"/>
              <a:buChar char="●"/>
              <a:defRPr sz="1800"/>
            </a:lvl1pPr>
            <a:lvl2pPr marL="914400" lvl="1" indent="-342900">
              <a:spcBef>
                <a:spcPts val="2400"/>
              </a:spcBef>
              <a:spcAft>
                <a:spcPts val="0"/>
              </a:spcAft>
              <a:buSzPts val="1800"/>
              <a:buChar char="○"/>
              <a:defRPr sz="1800"/>
            </a:lvl2pPr>
            <a:lvl3pPr marL="1371600" lvl="2" indent="-342900">
              <a:spcBef>
                <a:spcPts val="2400"/>
              </a:spcBef>
              <a:spcAft>
                <a:spcPts val="0"/>
              </a:spcAft>
              <a:buSzPts val="1800"/>
              <a:buChar char="■"/>
              <a:defRPr sz="1800"/>
            </a:lvl3pPr>
            <a:lvl4pPr marL="1828800" lvl="3" indent="-342900">
              <a:spcBef>
                <a:spcPts val="2400"/>
              </a:spcBef>
              <a:spcAft>
                <a:spcPts val="0"/>
              </a:spcAft>
              <a:buSzPts val="1800"/>
              <a:buChar char="●"/>
              <a:defRPr sz="1800"/>
            </a:lvl4pPr>
            <a:lvl5pPr marL="2286000" lvl="4" indent="-342900">
              <a:spcBef>
                <a:spcPts val="2400"/>
              </a:spcBef>
              <a:spcAft>
                <a:spcPts val="0"/>
              </a:spcAft>
              <a:buSzPts val="1800"/>
              <a:buChar char="○"/>
              <a:defRPr sz="1800"/>
            </a:lvl5pPr>
            <a:lvl6pPr marL="2743200" lvl="5" indent="-342900">
              <a:spcBef>
                <a:spcPts val="2400"/>
              </a:spcBef>
              <a:spcAft>
                <a:spcPts val="0"/>
              </a:spcAft>
              <a:buSzPts val="1800"/>
              <a:buChar char="■"/>
              <a:defRPr sz="1800"/>
            </a:lvl6pPr>
            <a:lvl7pPr marL="3200400" lvl="6" indent="-342900">
              <a:spcBef>
                <a:spcPts val="2400"/>
              </a:spcBef>
              <a:spcAft>
                <a:spcPts val="0"/>
              </a:spcAft>
              <a:buSzPts val="1800"/>
              <a:buChar char="●"/>
              <a:defRPr sz="1800"/>
            </a:lvl7pPr>
            <a:lvl8pPr marL="3657600" lvl="7" indent="-342900">
              <a:spcBef>
                <a:spcPts val="2400"/>
              </a:spcBef>
              <a:spcAft>
                <a:spcPts val="0"/>
              </a:spcAft>
              <a:buSzPts val="1800"/>
              <a:buChar char="○"/>
              <a:defRPr sz="1800"/>
            </a:lvl8pPr>
            <a:lvl9pPr marL="4114800" lvl="8" indent="-342900">
              <a:spcBef>
                <a:spcPts val="2400"/>
              </a:spcBef>
              <a:spcAft>
                <a:spcPts val="2400"/>
              </a:spcAft>
              <a:buSzPts val="1800"/>
              <a:buChar char="■"/>
              <a:defRPr sz="1800"/>
            </a:lvl9pPr>
          </a:lstStyle>
          <a:p>
            <a:endParaRPr/>
          </a:p>
        </p:txBody>
      </p:sp>
      <p:sp>
        <p:nvSpPr>
          <p:cNvPr id="31" name="Google Shape;31;p7"/>
          <p:cNvSpPr txBox="1">
            <a:spLocks noGrp="1"/>
          </p:cNvSpPr>
          <p:nvPr>
            <p:ph type="sldNum" idx="12"/>
          </p:nvPr>
        </p:nvSpPr>
        <p:spPr>
          <a:xfrm>
            <a:off x="8472458" y="4663217"/>
            <a:ext cx="548400" cy="393300"/>
          </a:xfrm>
          <a:prstGeom prst="rect">
            <a:avLst/>
          </a:prstGeom>
        </p:spPr>
        <p:txBody>
          <a:bodyPr spcFirstLastPara="1" wrap="square" lIns="134250" tIns="134250" rIns="134250" bIns="1342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8100" cy="4090800"/>
          </a:xfrm>
          <a:prstGeom prst="rect">
            <a:avLst/>
          </a:prstGeom>
        </p:spPr>
        <p:txBody>
          <a:bodyPr spcFirstLastPara="1" wrap="square" lIns="134250" tIns="134250" rIns="134250" bIns="134250" anchor="ctr" anchorCtr="0">
            <a:noAutofit/>
          </a:bodyPr>
          <a:lstStyle>
            <a:lvl1pPr lvl="0">
              <a:spcBef>
                <a:spcPts val="0"/>
              </a:spcBef>
              <a:spcAft>
                <a:spcPts val="0"/>
              </a:spcAft>
              <a:buSzPts val="6900"/>
              <a:buNone/>
              <a:defRPr sz="6900"/>
            </a:lvl1pPr>
            <a:lvl2pPr lvl="1">
              <a:spcBef>
                <a:spcPts val="0"/>
              </a:spcBef>
              <a:spcAft>
                <a:spcPts val="0"/>
              </a:spcAft>
              <a:buSzPts val="6900"/>
              <a:buNone/>
              <a:defRPr sz="6900"/>
            </a:lvl2pPr>
            <a:lvl3pPr lvl="2">
              <a:spcBef>
                <a:spcPts val="0"/>
              </a:spcBef>
              <a:spcAft>
                <a:spcPts val="0"/>
              </a:spcAft>
              <a:buSzPts val="6900"/>
              <a:buNone/>
              <a:defRPr sz="6900"/>
            </a:lvl3pPr>
            <a:lvl4pPr lvl="3">
              <a:spcBef>
                <a:spcPts val="0"/>
              </a:spcBef>
              <a:spcAft>
                <a:spcPts val="0"/>
              </a:spcAft>
              <a:buSzPts val="6900"/>
              <a:buNone/>
              <a:defRPr sz="6900"/>
            </a:lvl4pPr>
            <a:lvl5pPr lvl="4">
              <a:spcBef>
                <a:spcPts val="0"/>
              </a:spcBef>
              <a:spcAft>
                <a:spcPts val="0"/>
              </a:spcAft>
              <a:buSzPts val="6900"/>
              <a:buNone/>
              <a:defRPr sz="6900"/>
            </a:lvl5pPr>
            <a:lvl6pPr lvl="5">
              <a:spcBef>
                <a:spcPts val="0"/>
              </a:spcBef>
              <a:spcAft>
                <a:spcPts val="0"/>
              </a:spcAft>
              <a:buSzPts val="6900"/>
              <a:buNone/>
              <a:defRPr sz="6900"/>
            </a:lvl6pPr>
            <a:lvl7pPr lvl="6">
              <a:spcBef>
                <a:spcPts val="0"/>
              </a:spcBef>
              <a:spcAft>
                <a:spcPts val="0"/>
              </a:spcAft>
              <a:buSzPts val="6900"/>
              <a:buNone/>
              <a:defRPr sz="6900"/>
            </a:lvl7pPr>
            <a:lvl8pPr lvl="7">
              <a:spcBef>
                <a:spcPts val="0"/>
              </a:spcBef>
              <a:spcAft>
                <a:spcPts val="0"/>
              </a:spcAft>
              <a:buSzPts val="6900"/>
              <a:buNone/>
              <a:defRPr sz="6900"/>
            </a:lvl8pPr>
            <a:lvl9pPr lvl="8">
              <a:spcBef>
                <a:spcPts val="0"/>
              </a:spcBef>
              <a:spcAft>
                <a:spcPts val="0"/>
              </a:spcAft>
              <a:buSzPts val="6900"/>
              <a:buNone/>
              <a:defRPr sz="6900"/>
            </a:lvl9pPr>
          </a:lstStyle>
          <a:p>
            <a:endParaRPr/>
          </a:p>
        </p:txBody>
      </p:sp>
      <p:sp>
        <p:nvSpPr>
          <p:cNvPr id="34" name="Google Shape;34;p8"/>
          <p:cNvSpPr txBox="1">
            <a:spLocks noGrp="1"/>
          </p:cNvSpPr>
          <p:nvPr>
            <p:ph type="sldNum" idx="12"/>
          </p:nvPr>
        </p:nvSpPr>
        <p:spPr>
          <a:xfrm>
            <a:off x="8472458" y="4663217"/>
            <a:ext cx="548400" cy="393300"/>
          </a:xfrm>
          <a:prstGeom prst="rect">
            <a:avLst/>
          </a:prstGeom>
        </p:spPr>
        <p:txBody>
          <a:bodyPr spcFirstLastPara="1" wrap="square" lIns="134250" tIns="134250" rIns="134250" bIns="1342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134250" tIns="134250" rIns="134250" bIns="134250"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134250" tIns="134250" rIns="134250" bIns="134250" anchor="b" anchorCtr="0">
            <a:noAutofit/>
          </a:bodyPr>
          <a:lstStyle>
            <a:lvl1pPr lvl="0" algn="ctr">
              <a:spcBef>
                <a:spcPts val="0"/>
              </a:spcBef>
              <a:spcAft>
                <a:spcPts val="0"/>
              </a:spcAft>
              <a:buSzPts val="6100"/>
              <a:buNone/>
              <a:defRPr sz="6100"/>
            </a:lvl1pPr>
            <a:lvl2pPr lvl="1" algn="ctr">
              <a:spcBef>
                <a:spcPts val="0"/>
              </a:spcBef>
              <a:spcAft>
                <a:spcPts val="0"/>
              </a:spcAft>
              <a:buSzPts val="6100"/>
              <a:buNone/>
              <a:defRPr sz="6100"/>
            </a:lvl2pPr>
            <a:lvl3pPr lvl="2" algn="ctr">
              <a:spcBef>
                <a:spcPts val="0"/>
              </a:spcBef>
              <a:spcAft>
                <a:spcPts val="0"/>
              </a:spcAft>
              <a:buSzPts val="6100"/>
              <a:buNone/>
              <a:defRPr sz="6100"/>
            </a:lvl3pPr>
            <a:lvl4pPr lvl="3" algn="ctr">
              <a:spcBef>
                <a:spcPts val="0"/>
              </a:spcBef>
              <a:spcAft>
                <a:spcPts val="0"/>
              </a:spcAft>
              <a:buSzPts val="6100"/>
              <a:buNone/>
              <a:defRPr sz="6100"/>
            </a:lvl4pPr>
            <a:lvl5pPr lvl="4" algn="ctr">
              <a:spcBef>
                <a:spcPts val="0"/>
              </a:spcBef>
              <a:spcAft>
                <a:spcPts val="0"/>
              </a:spcAft>
              <a:buSzPts val="6100"/>
              <a:buNone/>
              <a:defRPr sz="6100"/>
            </a:lvl5pPr>
            <a:lvl6pPr lvl="5" algn="ctr">
              <a:spcBef>
                <a:spcPts val="0"/>
              </a:spcBef>
              <a:spcAft>
                <a:spcPts val="0"/>
              </a:spcAft>
              <a:buSzPts val="6100"/>
              <a:buNone/>
              <a:defRPr sz="6100"/>
            </a:lvl6pPr>
            <a:lvl7pPr lvl="6" algn="ctr">
              <a:spcBef>
                <a:spcPts val="0"/>
              </a:spcBef>
              <a:spcAft>
                <a:spcPts val="0"/>
              </a:spcAft>
              <a:buSzPts val="6100"/>
              <a:buNone/>
              <a:defRPr sz="6100"/>
            </a:lvl7pPr>
            <a:lvl8pPr lvl="7" algn="ctr">
              <a:spcBef>
                <a:spcPts val="0"/>
              </a:spcBef>
              <a:spcAft>
                <a:spcPts val="0"/>
              </a:spcAft>
              <a:buSzPts val="6100"/>
              <a:buNone/>
              <a:defRPr sz="6100"/>
            </a:lvl8pPr>
            <a:lvl9pPr lvl="8" algn="ctr">
              <a:spcBef>
                <a:spcPts val="0"/>
              </a:spcBef>
              <a:spcAft>
                <a:spcPts val="0"/>
              </a:spcAft>
              <a:buSzPts val="6100"/>
              <a:buNone/>
              <a:defRPr sz="6100"/>
            </a:lvl9pPr>
          </a:lstStyle>
          <a:p>
            <a:endParaRPr/>
          </a:p>
        </p:txBody>
      </p:sp>
      <p:sp>
        <p:nvSpPr>
          <p:cNvPr id="38" name="Google Shape;38;p9"/>
          <p:cNvSpPr txBox="1">
            <a:spLocks noGrp="1"/>
          </p:cNvSpPr>
          <p:nvPr>
            <p:ph type="subTitle" idx="1"/>
          </p:nvPr>
        </p:nvSpPr>
        <p:spPr>
          <a:xfrm>
            <a:off x="265500" y="2803075"/>
            <a:ext cx="4045200" cy="1234800"/>
          </a:xfrm>
          <a:prstGeom prst="rect">
            <a:avLst/>
          </a:prstGeom>
        </p:spPr>
        <p:txBody>
          <a:bodyPr spcFirstLastPara="1" wrap="square" lIns="134250" tIns="134250" rIns="134250" bIns="134250" anchor="t" anchorCtr="0">
            <a:noAutofit/>
          </a:bodyPr>
          <a:lstStyle>
            <a:lvl1pPr lvl="0" algn="ctr">
              <a:lnSpc>
                <a:spcPct val="100000"/>
              </a:lnSpc>
              <a:spcBef>
                <a:spcPts val="0"/>
              </a:spcBef>
              <a:spcAft>
                <a:spcPts val="0"/>
              </a:spcAft>
              <a:buSzPts val="3100"/>
              <a:buNone/>
              <a:defRPr sz="3100"/>
            </a:lvl1pPr>
            <a:lvl2pPr lvl="1" algn="ctr">
              <a:lnSpc>
                <a:spcPct val="100000"/>
              </a:lnSpc>
              <a:spcBef>
                <a:spcPts val="0"/>
              </a:spcBef>
              <a:spcAft>
                <a:spcPts val="0"/>
              </a:spcAft>
              <a:buSzPts val="3100"/>
              <a:buNone/>
              <a:defRPr sz="3100"/>
            </a:lvl2pPr>
            <a:lvl3pPr lvl="2" algn="ctr">
              <a:lnSpc>
                <a:spcPct val="100000"/>
              </a:lnSpc>
              <a:spcBef>
                <a:spcPts val="0"/>
              </a:spcBef>
              <a:spcAft>
                <a:spcPts val="0"/>
              </a:spcAft>
              <a:buSzPts val="3100"/>
              <a:buNone/>
              <a:defRPr sz="3100"/>
            </a:lvl3pPr>
            <a:lvl4pPr lvl="3" algn="ctr">
              <a:lnSpc>
                <a:spcPct val="100000"/>
              </a:lnSpc>
              <a:spcBef>
                <a:spcPts val="0"/>
              </a:spcBef>
              <a:spcAft>
                <a:spcPts val="0"/>
              </a:spcAft>
              <a:buSzPts val="3100"/>
              <a:buNone/>
              <a:defRPr sz="3100"/>
            </a:lvl4pPr>
            <a:lvl5pPr lvl="4" algn="ctr">
              <a:lnSpc>
                <a:spcPct val="100000"/>
              </a:lnSpc>
              <a:spcBef>
                <a:spcPts val="0"/>
              </a:spcBef>
              <a:spcAft>
                <a:spcPts val="0"/>
              </a:spcAft>
              <a:buSzPts val="3100"/>
              <a:buNone/>
              <a:defRPr sz="3100"/>
            </a:lvl5pPr>
            <a:lvl6pPr lvl="5" algn="ctr">
              <a:lnSpc>
                <a:spcPct val="100000"/>
              </a:lnSpc>
              <a:spcBef>
                <a:spcPts val="0"/>
              </a:spcBef>
              <a:spcAft>
                <a:spcPts val="0"/>
              </a:spcAft>
              <a:buSzPts val="3100"/>
              <a:buNone/>
              <a:defRPr sz="3100"/>
            </a:lvl6pPr>
            <a:lvl7pPr lvl="6" algn="ctr">
              <a:lnSpc>
                <a:spcPct val="100000"/>
              </a:lnSpc>
              <a:spcBef>
                <a:spcPts val="0"/>
              </a:spcBef>
              <a:spcAft>
                <a:spcPts val="0"/>
              </a:spcAft>
              <a:buSzPts val="3100"/>
              <a:buNone/>
              <a:defRPr sz="3100"/>
            </a:lvl7pPr>
            <a:lvl8pPr lvl="7" algn="ctr">
              <a:lnSpc>
                <a:spcPct val="100000"/>
              </a:lnSpc>
              <a:spcBef>
                <a:spcPts val="0"/>
              </a:spcBef>
              <a:spcAft>
                <a:spcPts val="0"/>
              </a:spcAft>
              <a:buSzPts val="3100"/>
              <a:buNone/>
              <a:defRPr sz="3100"/>
            </a:lvl8pPr>
            <a:lvl9pPr lvl="8" algn="ctr">
              <a:lnSpc>
                <a:spcPct val="100000"/>
              </a:lnSpc>
              <a:spcBef>
                <a:spcPts val="0"/>
              </a:spcBef>
              <a:spcAft>
                <a:spcPts val="0"/>
              </a:spcAft>
              <a:buSzPts val="3100"/>
              <a:buNone/>
              <a:defRPr sz="3100"/>
            </a:lvl9pPr>
          </a:lstStyle>
          <a:p>
            <a:endParaRPr/>
          </a:p>
        </p:txBody>
      </p:sp>
      <p:sp>
        <p:nvSpPr>
          <p:cNvPr id="39" name="Google Shape;39;p9"/>
          <p:cNvSpPr txBox="1">
            <a:spLocks noGrp="1"/>
          </p:cNvSpPr>
          <p:nvPr>
            <p:ph type="body" idx="2"/>
          </p:nvPr>
        </p:nvSpPr>
        <p:spPr>
          <a:xfrm>
            <a:off x="4939500" y="724075"/>
            <a:ext cx="3837300" cy="3695400"/>
          </a:xfrm>
          <a:prstGeom prst="rect">
            <a:avLst/>
          </a:prstGeom>
        </p:spPr>
        <p:txBody>
          <a:bodyPr spcFirstLastPara="1" wrap="square" lIns="134250" tIns="134250" rIns="134250" bIns="134250" anchor="ctr" anchorCtr="0">
            <a:noAutofit/>
          </a:bodyPr>
          <a:lstStyle>
            <a:lvl1pPr marL="457200" lvl="0" indent="-400050">
              <a:spcBef>
                <a:spcPts val="0"/>
              </a:spcBef>
              <a:spcAft>
                <a:spcPts val="0"/>
              </a:spcAft>
              <a:buSzPts val="2700"/>
              <a:buChar char="●"/>
              <a:defRPr/>
            </a:lvl1pPr>
            <a:lvl2pPr marL="914400" lvl="1" indent="-361950">
              <a:spcBef>
                <a:spcPts val="2400"/>
              </a:spcBef>
              <a:spcAft>
                <a:spcPts val="0"/>
              </a:spcAft>
              <a:buSzPts val="2100"/>
              <a:buChar char="○"/>
              <a:defRPr/>
            </a:lvl2pPr>
            <a:lvl3pPr marL="1371600" lvl="2" indent="-361950">
              <a:spcBef>
                <a:spcPts val="2400"/>
              </a:spcBef>
              <a:spcAft>
                <a:spcPts val="0"/>
              </a:spcAft>
              <a:buSzPts val="2100"/>
              <a:buChar char="■"/>
              <a:defRPr/>
            </a:lvl3pPr>
            <a:lvl4pPr marL="1828800" lvl="3" indent="-361950">
              <a:spcBef>
                <a:spcPts val="2400"/>
              </a:spcBef>
              <a:spcAft>
                <a:spcPts val="0"/>
              </a:spcAft>
              <a:buSzPts val="2100"/>
              <a:buChar char="●"/>
              <a:defRPr/>
            </a:lvl4pPr>
            <a:lvl5pPr marL="2286000" lvl="4" indent="-361950">
              <a:spcBef>
                <a:spcPts val="2400"/>
              </a:spcBef>
              <a:spcAft>
                <a:spcPts val="0"/>
              </a:spcAft>
              <a:buSzPts val="2100"/>
              <a:buChar char="○"/>
              <a:defRPr/>
            </a:lvl5pPr>
            <a:lvl6pPr marL="2743200" lvl="5" indent="-361950">
              <a:spcBef>
                <a:spcPts val="2400"/>
              </a:spcBef>
              <a:spcAft>
                <a:spcPts val="0"/>
              </a:spcAft>
              <a:buSzPts val="2100"/>
              <a:buChar char="■"/>
              <a:defRPr/>
            </a:lvl6pPr>
            <a:lvl7pPr marL="3200400" lvl="6" indent="-361950">
              <a:spcBef>
                <a:spcPts val="2400"/>
              </a:spcBef>
              <a:spcAft>
                <a:spcPts val="0"/>
              </a:spcAft>
              <a:buSzPts val="2100"/>
              <a:buChar char="●"/>
              <a:defRPr/>
            </a:lvl7pPr>
            <a:lvl8pPr marL="3657600" lvl="7" indent="-361950">
              <a:spcBef>
                <a:spcPts val="2400"/>
              </a:spcBef>
              <a:spcAft>
                <a:spcPts val="0"/>
              </a:spcAft>
              <a:buSzPts val="2100"/>
              <a:buChar char="○"/>
              <a:defRPr/>
            </a:lvl8pPr>
            <a:lvl9pPr marL="4114800" lvl="8" indent="-361950">
              <a:spcBef>
                <a:spcPts val="2400"/>
              </a:spcBef>
              <a:spcAft>
                <a:spcPts val="2400"/>
              </a:spcAft>
              <a:buSzPts val="2100"/>
              <a:buChar char="■"/>
              <a:defRPr/>
            </a:lvl9pPr>
          </a:lstStyle>
          <a:p>
            <a:endParaRPr/>
          </a:p>
        </p:txBody>
      </p:sp>
      <p:sp>
        <p:nvSpPr>
          <p:cNvPr id="40" name="Google Shape;40;p9"/>
          <p:cNvSpPr txBox="1">
            <a:spLocks noGrp="1"/>
          </p:cNvSpPr>
          <p:nvPr>
            <p:ph type="sldNum" idx="12"/>
          </p:nvPr>
        </p:nvSpPr>
        <p:spPr>
          <a:xfrm>
            <a:off x="8472458" y="4663217"/>
            <a:ext cx="548400" cy="393300"/>
          </a:xfrm>
          <a:prstGeom prst="rect">
            <a:avLst/>
          </a:prstGeom>
        </p:spPr>
        <p:txBody>
          <a:bodyPr spcFirstLastPara="1" wrap="square" lIns="134250" tIns="134250" rIns="134250" bIns="1342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9100" cy="605100"/>
          </a:xfrm>
          <a:prstGeom prst="rect">
            <a:avLst/>
          </a:prstGeom>
        </p:spPr>
        <p:txBody>
          <a:bodyPr spcFirstLastPara="1" wrap="square" lIns="134250" tIns="134250" rIns="134250" bIns="134250" anchor="ctr" anchorCtr="0">
            <a:noAutofit/>
          </a:bodyPr>
          <a:lstStyle>
            <a:lvl1pPr marL="457200" lvl="0" indent="-228600">
              <a:lnSpc>
                <a:spcPct val="100000"/>
              </a:lnSpc>
              <a:spcBef>
                <a:spcPts val="0"/>
              </a:spcBef>
              <a:spcAft>
                <a:spcPts val="0"/>
              </a:spcAft>
              <a:buSzPts val="2700"/>
              <a:buNone/>
              <a:defRPr/>
            </a:lvl1pPr>
          </a:lstStyle>
          <a:p>
            <a:endParaRPr/>
          </a:p>
        </p:txBody>
      </p:sp>
      <p:sp>
        <p:nvSpPr>
          <p:cNvPr id="43" name="Google Shape;43;p10"/>
          <p:cNvSpPr txBox="1">
            <a:spLocks noGrp="1"/>
          </p:cNvSpPr>
          <p:nvPr>
            <p:ph type="sldNum" idx="12"/>
          </p:nvPr>
        </p:nvSpPr>
        <p:spPr>
          <a:xfrm>
            <a:off x="8472458" y="4663217"/>
            <a:ext cx="548400" cy="393300"/>
          </a:xfrm>
          <a:prstGeom prst="rect">
            <a:avLst/>
          </a:prstGeom>
        </p:spPr>
        <p:txBody>
          <a:bodyPr spcFirstLastPara="1" wrap="square" lIns="134250" tIns="134250" rIns="134250" bIns="1342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134250" tIns="134250" rIns="134250" bIns="134250" anchor="t" anchorCtr="0">
            <a:noAutofit/>
          </a:bodyPr>
          <a:lstStyle>
            <a:lvl1pPr lvl="0">
              <a:spcBef>
                <a:spcPts val="0"/>
              </a:spcBef>
              <a:spcAft>
                <a:spcPts val="0"/>
              </a:spcAft>
              <a:buClr>
                <a:schemeClr val="dk1"/>
              </a:buClr>
              <a:buSzPts val="4100"/>
              <a:buNone/>
              <a:defRPr sz="4100">
                <a:solidFill>
                  <a:schemeClr val="dk1"/>
                </a:solidFill>
              </a:defRPr>
            </a:lvl1pPr>
            <a:lvl2pPr lvl="1">
              <a:spcBef>
                <a:spcPts val="0"/>
              </a:spcBef>
              <a:spcAft>
                <a:spcPts val="0"/>
              </a:spcAft>
              <a:buClr>
                <a:schemeClr val="dk1"/>
              </a:buClr>
              <a:buSzPts val="4100"/>
              <a:buNone/>
              <a:defRPr sz="4100">
                <a:solidFill>
                  <a:schemeClr val="dk1"/>
                </a:solidFill>
              </a:defRPr>
            </a:lvl2pPr>
            <a:lvl3pPr lvl="2">
              <a:spcBef>
                <a:spcPts val="0"/>
              </a:spcBef>
              <a:spcAft>
                <a:spcPts val="0"/>
              </a:spcAft>
              <a:buClr>
                <a:schemeClr val="dk1"/>
              </a:buClr>
              <a:buSzPts val="4100"/>
              <a:buNone/>
              <a:defRPr sz="4100">
                <a:solidFill>
                  <a:schemeClr val="dk1"/>
                </a:solidFill>
              </a:defRPr>
            </a:lvl3pPr>
            <a:lvl4pPr lvl="3">
              <a:spcBef>
                <a:spcPts val="0"/>
              </a:spcBef>
              <a:spcAft>
                <a:spcPts val="0"/>
              </a:spcAft>
              <a:buClr>
                <a:schemeClr val="dk1"/>
              </a:buClr>
              <a:buSzPts val="4100"/>
              <a:buNone/>
              <a:defRPr sz="4100">
                <a:solidFill>
                  <a:schemeClr val="dk1"/>
                </a:solidFill>
              </a:defRPr>
            </a:lvl4pPr>
            <a:lvl5pPr lvl="4">
              <a:spcBef>
                <a:spcPts val="0"/>
              </a:spcBef>
              <a:spcAft>
                <a:spcPts val="0"/>
              </a:spcAft>
              <a:buClr>
                <a:schemeClr val="dk1"/>
              </a:buClr>
              <a:buSzPts val="4100"/>
              <a:buNone/>
              <a:defRPr sz="4100">
                <a:solidFill>
                  <a:schemeClr val="dk1"/>
                </a:solidFill>
              </a:defRPr>
            </a:lvl5pPr>
            <a:lvl6pPr lvl="5">
              <a:spcBef>
                <a:spcPts val="0"/>
              </a:spcBef>
              <a:spcAft>
                <a:spcPts val="0"/>
              </a:spcAft>
              <a:buClr>
                <a:schemeClr val="dk1"/>
              </a:buClr>
              <a:buSzPts val="4100"/>
              <a:buNone/>
              <a:defRPr sz="4100">
                <a:solidFill>
                  <a:schemeClr val="dk1"/>
                </a:solidFill>
              </a:defRPr>
            </a:lvl6pPr>
            <a:lvl7pPr lvl="6">
              <a:spcBef>
                <a:spcPts val="0"/>
              </a:spcBef>
              <a:spcAft>
                <a:spcPts val="0"/>
              </a:spcAft>
              <a:buClr>
                <a:schemeClr val="dk1"/>
              </a:buClr>
              <a:buSzPts val="4100"/>
              <a:buNone/>
              <a:defRPr sz="4100">
                <a:solidFill>
                  <a:schemeClr val="dk1"/>
                </a:solidFill>
              </a:defRPr>
            </a:lvl7pPr>
            <a:lvl8pPr lvl="7">
              <a:spcBef>
                <a:spcPts val="0"/>
              </a:spcBef>
              <a:spcAft>
                <a:spcPts val="0"/>
              </a:spcAft>
              <a:buClr>
                <a:schemeClr val="dk1"/>
              </a:buClr>
              <a:buSzPts val="4100"/>
              <a:buNone/>
              <a:defRPr sz="4100">
                <a:solidFill>
                  <a:schemeClr val="dk1"/>
                </a:solidFill>
              </a:defRPr>
            </a:lvl8pPr>
            <a:lvl9pPr lvl="8">
              <a:spcBef>
                <a:spcPts val="0"/>
              </a:spcBef>
              <a:spcAft>
                <a:spcPts val="0"/>
              </a:spcAft>
              <a:buClr>
                <a:schemeClr val="dk1"/>
              </a:buClr>
              <a:buSzPts val="4100"/>
              <a:buNone/>
              <a:defRPr sz="41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134250" tIns="134250" rIns="134250" bIns="134250" anchor="t" anchorCtr="0">
            <a:noAutofit/>
          </a:bodyPr>
          <a:lstStyle>
            <a:lvl1pPr marL="457200" lvl="0" indent="-400050">
              <a:lnSpc>
                <a:spcPct val="115000"/>
              </a:lnSpc>
              <a:spcBef>
                <a:spcPts val="0"/>
              </a:spcBef>
              <a:spcAft>
                <a:spcPts val="0"/>
              </a:spcAft>
              <a:buClr>
                <a:schemeClr val="dk2"/>
              </a:buClr>
              <a:buSzPts val="2700"/>
              <a:buChar char="●"/>
              <a:defRPr sz="2700">
                <a:solidFill>
                  <a:schemeClr val="dk2"/>
                </a:solidFill>
              </a:defRPr>
            </a:lvl1pPr>
            <a:lvl2pPr marL="914400" lvl="1" indent="-361950">
              <a:lnSpc>
                <a:spcPct val="115000"/>
              </a:lnSpc>
              <a:spcBef>
                <a:spcPts val="2400"/>
              </a:spcBef>
              <a:spcAft>
                <a:spcPts val="0"/>
              </a:spcAft>
              <a:buClr>
                <a:schemeClr val="dk2"/>
              </a:buClr>
              <a:buSzPts val="2100"/>
              <a:buChar char="○"/>
              <a:defRPr sz="2100">
                <a:solidFill>
                  <a:schemeClr val="dk2"/>
                </a:solidFill>
              </a:defRPr>
            </a:lvl2pPr>
            <a:lvl3pPr marL="1371600" lvl="2" indent="-361950">
              <a:lnSpc>
                <a:spcPct val="115000"/>
              </a:lnSpc>
              <a:spcBef>
                <a:spcPts val="2400"/>
              </a:spcBef>
              <a:spcAft>
                <a:spcPts val="0"/>
              </a:spcAft>
              <a:buClr>
                <a:schemeClr val="dk2"/>
              </a:buClr>
              <a:buSzPts val="2100"/>
              <a:buChar char="■"/>
              <a:defRPr sz="2100">
                <a:solidFill>
                  <a:schemeClr val="dk2"/>
                </a:solidFill>
              </a:defRPr>
            </a:lvl3pPr>
            <a:lvl4pPr marL="1828800" lvl="3" indent="-361950">
              <a:lnSpc>
                <a:spcPct val="115000"/>
              </a:lnSpc>
              <a:spcBef>
                <a:spcPts val="2400"/>
              </a:spcBef>
              <a:spcAft>
                <a:spcPts val="0"/>
              </a:spcAft>
              <a:buClr>
                <a:schemeClr val="dk2"/>
              </a:buClr>
              <a:buSzPts val="2100"/>
              <a:buChar char="●"/>
              <a:defRPr sz="2100">
                <a:solidFill>
                  <a:schemeClr val="dk2"/>
                </a:solidFill>
              </a:defRPr>
            </a:lvl4pPr>
            <a:lvl5pPr marL="2286000" lvl="4" indent="-361950">
              <a:lnSpc>
                <a:spcPct val="115000"/>
              </a:lnSpc>
              <a:spcBef>
                <a:spcPts val="2400"/>
              </a:spcBef>
              <a:spcAft>
                <a:spcPts val="0"/>
              </a:spcAft>
              <a:buClr>
                <a:schemeClr val="dk2"/>
              </a:buClr>
              <a:buSzPts val="2100"/>
              <a:buChar char="○"/>
              <a:defRPr sz="2100">
                <a:solidFill>
                  <a:schemeClr val="dk2"/>
                </a:solidFill>
              </a:defRPr>
            </a:lvl5pPr>
            <a:lvl6pPr marL="2743200" lvl="5" indent="-361950">
              <a:lnSpc>
                <a:spcPct val="115000"/>
              </a:lnSpc>
              <a:spcBef>
                <a:spcPts val="2400"/>
              </a:spcBef>
              <a:spcAft>
                <a:spcPts val="0"/>
              </a:spcAft>
              <a:buClr>
                <a:schemeClr val="dk2"/>
              </a:buClr>
              <a:buSzPts val="2100"/>
              <a:buChar char="■"/>
              <a:defRPr sz="2100">
                <a:solidFill>
                  <a:schemeClr val="dk2"/>
                </a:solidFill>
              </a:defRPr>
            </a:lvl6pPr>
            <a:lvl7pPr marL="3200400" lvl="6" indent="-361950">
              <a:lnSpc>
                <a:spcPct val="115000"/>
              </a:lnSpc>
              <a:spcBef>
                <a:spcPts val="2400"/>
              </a:spcBef>
              <a:spcAft>
                <a:spcPts val="0"/>
              </a:spcAft>
              <a:buClr>
                <a:schemeClr val="dk2"/>
              </a:buClr>
              <a:buSzPts val="2100"/>
              <a:buChar char="●"/>
              <a:defRPr sz="2100">
                <a:solidFill>
                  <a:schemeClr val="dk2"/>
                </a:solidFill>
              </a:defRPr>
            </a:lvl7pPr>
            <a:lvl8pPr marL="3657600" lvl="7" indent="-361950">
              <a:lnSpc>
                <a:spcPct val="115000"/>
              </a:lnSpc>
              <a:spcBef>
                <a:spcPts val="2400"/>
              </a:spcBef>
              <a:spcAft>
                <a:spcPts val="0"/>
              </a:spcAft>
              <a:buClr>
                <a:schemeClr val="dk2"/>
              </a:buClr>
              <a:buSzPts val="2100"/>
              <a:buChar char="○"/>
              <a:defRPr sz="2100">
                <a:solidFill>
                  <a:schemeClr val="dk2"/>
                </a:solidFill>
              </a:defRPr>
            </a:lvl8pPr>
            <a:lvl9pPr marL="4114800" lvl="8" indent="-361950">
              <a:lnSpc>
                <a:spcPct val="115000"/>
              </a:lnSpc>
              <a:spcBef>
                <a:spcPts val="2400"/>
              </a:spcBef>
              <a:spcAft>
                <a:spcPts val="2400"/>
              </a:spcAft>
              <a:buClr>
                <a:schemeClr val="dk2"/>
              </a:buClr>
              <a:buSzPts val="2100"/>
              <a:buChar char="■"/>
              <a:defRPr sz="2100">
                <a:solidFill>
                  <a:schemeClr val="dk2"/>
                </a:solidFill>
              </a:defRPr>
            </a:lvl9pPr>
          </a:lstStyle>
          <a:p>
            <a:endParaRPr/>
          </a:p>
        </p:txBody>
      </p:sp>
      <p:sp>
        <p:nvSpPr>
          <p:cNvPr id="8" name="Google Shape;8;p1"/>
          <p:cNvSpPr txBox="1">
            <a:spLocks noGrp="1"/>
          </p:cNvSpPr>
          <p:nvPr>
            <p:ph type="sldNum" idx="12"/>
          </p:nvPr>
        </p:nvSpPr>
        <p:spPr>
          <a:xfrm>
            <a:off x="8472458" y="4663217"/>
            <a:ext cx="548400" cy="393300"/>
          </a:xfrm>
          <a:prstGeom prst="rect">
            <a:avLst/>
          </a:prstGeom>
          <a:noFill/>
          <a:ln>
            <a:noFill/>
          </a:ln>
        </p:spPr>
        <p:txBody>
          <a:bodyPr spcFirstLastPara="1" wrap="square" lIns="134250" tIns="134250" rIns="134250" bIns="134250" anchor="ctr" anchorCtr="0">
            <a:noAutofit/>
          </a:bodyPr>
          <a:lstStyle>
            <a:lvl1pPr lvl="0" algn="r">
              <a:buNone/>
              <a:defRPr sz="1400">
                <a:solidFill>
                  <a:schemeClr val="dk2"/>
                </a:solidFill>
              </a:defRPr>
            </a:lvl1pPr>
            <a:lvl2pPr lvl="1" algn="r">
              <a:buNone/>
              <a:defRPr sz="1400">
                <a:solidFill>
                  <a:schemeClr val="dk2"/>
                </a:solidFill>
              </a:defRPr>
            </a:lvl2pPr>
            <a:lvl3pPr lvl="2" algn="r">
              <a:buNone/>
              <a:defRPr sz="1400">
                <a:solidFill>
                  <a:schemeClr val="dk2"/>
                </a:solidFill>
              </a:defRPr>
            </a:lvl3pPr>
            <a:lvl4pPr lvl="3" algn="r">
              <a:buNone/>
              <a:defRPr sz="1400">
                <a:solidFill>
                  <a:schemeClr val="dk2"/>
                </a:solidFill>
              </a:defRPr>
            </a:lvl4pPr>
            <a:lvl5pPr lvl="4" algn="r">
              <a:buNone/>
              <a:defRPr sz="1400">
                <a:solidFill>
                  <a:schemeClr val="dk2"/>
                </a:solidFill>
              </a:defRPr>
            </a:lvl5pPr>
            <a:lvl6pPr lvl="5" algn="r">
              <a:buNone/>
              <a:defRPr sz="1400">
                <a:solidFill>
                  <a:schemeClr val="dk2"/>
                </a:solidFill>
              </a:defRPr>
            </a:lvl6pPr>
            <a:lvl7pPr lvl="6" algn="r">
              <a:buNone/>
              <a:defRPr sz="1400">
                <a:solidFill>
                  <a:schemeClr val="dk2"/>
                </a:solidFill>
              </a:defRPr>
            </a:lvl7pPr>
            <a:lvl8pPr lvl="7" algn="r">
              <a:buNone/>
              <a:defRPr sz="1400">
                <a:solidFill>
                  <a:schemeClr val="dk2"/>
                </a:solidFill>
              </a:defRPr>
            </a:lvl8pPr>
            <a:lvl9pPr lvl="8" algn="r">
              <a:buNone/>
              <a:defRPr sz="1400">
                <a:solidFill>
                  <a:schemeClr val="dk2"/>
                </a:solidFill>
              </a:defRPr>
            </a:lvl9pPr>
          </a:lstStyle>
          <a:p>
            <a:pPr marL="0" lvl="0" indent="0" algn="r" rtl="0">
              <a:spcBef>
                <a:spcPts val="0"/>
              </a:spcBef>
              <a:spcAft>
                <a:spcPts val="0"/>
              </a:spcAft>
              <a:buNone/>
            </a:pPr>
            <a:fld id="{00000000-1234-1234-1234-123412341234}" type="slidenum">
              <a:rPr lang="es"/>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b="37327"/>
          <a:stretch/>
        </p:blipFill>
        <p:spPr>
          <a:xfrm>
            <a:off x="0" y="0"/>
            <a:ext cx="9144001" cy="1057301"/>
          </a:xfrm>
          <a:prstGeom prst="rect">
            <a:avLst/>
          </a:prstGeom>
          <a:noFill/>
          <a:ln>
            <a:noFill/>
          </a:ln>
        </p:spPr>
      </p:pic>
      <p:sp>
        <p:nvSpPr>
          <p:cNvPr id="55" name="Google Shape;55;p13"/>
          <p:cNvSpPr txBox="1">
            <a:spLocks noGrp="1"/>
          </p:cNvSpPr>
          <p:nvPr>
            <p:ph type="body" idx="1"/>
          </p:nvPr>
        </p:nvSpPr>
        <p:spPr>
          <a:xfrm>
            <a:off x="143725" y="1133500"/>
            <a:ext cx="3765300" cy="1091700"/>
          </a:xfrm>
          <a:prstGeom prst="rect">
            <a:avLst/>
          </a:prstGeom>
          <a:ln w="9525" cap="flat" cmpd="sng">
            <a:solidFill>
              <a:srgbClr val="073763"/>
            </a:solidFill>
            <a:prstDash val="solid"/>
            <a:round/>
            <a:headEnd type="none" w="sm" len="sm"/>
            <a:tailEnd type="none" w="sm" len="sm"/>
          </a:ln>
        </p:spPr>
        <p:txBody>
          <a:bodyPr spcFirstLastPara="1" wrap="square" lIns="134250" tIns="134250" rIns="134250" bIns="134250" anchor="ctr" anchorCtr="0">
            <a:noAutofit/>
          </a:bodyPr>
          <a:lstStyle/>
          <a:p>
            <a:pPr marL="0" lvl="0" indent="0" algn="l" rtl="0">
              <a:lnSpc>
                <a:spcPct val="100000"/>
              </a:lnSpc>
              <a:spcBef>
                <a:spcPts val="0"/>
              </a:spcBef>
              <a:spcAft>
                <a:spcPts val="0"/>
              </a:spcAft>
              <a:buNone/>
            </a:pPr>
            <a:r>
              <a:rPr lang="es" sz="1000" b="1">
                <a:solidFill>
                  <a:srgbClr val="073763"/>
                </a:solidFill>
              </a:rPr>
              <a:t>INTRODUCCIÓN</a:t>
            </a:r>
            <a:endParaRPr sz="1000" b="1">
              <a:solidFill>
                <a:srgbClr val="073763"/>
              </a:solidFill>
            </a:endParaRPr>
          </a:p>
          <a:p>
            <a:pPr marL="0" marR="0" lvl="0" indent="0" algn="just" rtl="0">
              <a:lnSpc>
                <a:spcPct val="100000"/>
              </a:lnSpc>
              <a:spcBef>
                <a:spcPts val="200"/>
              </a:spcBef>
              <a:spcAft>
                <a:spcPts val="200"/>
              </a:spcAft>
              <a:buClr>
                <a:schemeClr val="dk1"/>
              </a:buClr>
              <a:buSzPts val="1100"/>
              <a:buFont typeface="Arial"/>
              <a:buNone/>
            </a:pPr>
            <a:r>
              <a:rPr lang="es" sz="800">
                <a:solidFill>
                  <a:srgbClr val="000000"/>
                </a:solidFill>
              </a:rPr>
              <a:t>El hemotórax es la presencia de sangre en la cavidad pleural, si no se drena, se puede complicar con empiema (1, 2). En un estudio chileno de 2009 la mayoría de los pacientes con empiema tenían en promedio 50 años, sexo masculino y enfermedades crónicas (3). La primera línea de manejo es el drenaje pleural. Una alternativa en hemotórax residuales, falta de disponibilidad de pabellón o paciente con alto riesgo quirúrgico son los fibrinolíticos (4).</a:t>
            </a:r>
            <a:endParaRPr sz="800">
              <a:solidFill>
                <a:srgbClr val="000000"/>
              </a:solidFill>
            </a:endParaRPr>
          </a:p>
        </p:txBody>
      </p:sp>
      <p:sp>
        <p:nvSpPr>
          <p:cNvPr id="56" name="Google Shape;56;p13"/>
          <p:cNvSpPr txBox="1">
            <a:spLocks noGrp="1"/>
          </p:cNvSpPr>
          <p:nvPr>
            <p:ph type="body" idx="2"/>
          </p:nvPr>
        </p:nvSpPr>
        <p:spPr>
          <a:xfrm>
            <a:off x="143725" y="2287000"/>
            <a:ext cx="3765300" cy="1091700"/>
          </a:xfrm>
          <a:prstGeom prst="rect">
            <a:avLst/>
          </a:prstGeom>
          <a:ln w="9525" cap="flat" cmpd="sng">
            <a:solidFill>
              <a:srgbClr val="073763"/>
            </a:solidFill>
            <a:prstDash val="solid"/>
            <a:round/>
            <a:headEnd type="none" w="sm" len="sm"/>
            <a:tailEnd type="none" w="sm" len="sm"/>
          </a:ln>
        </p:spPr>
        <p:txBody>
          <a:bodyPr spcFirstLastPara="1" wrap="square" lIns="134250" tIns="134250" rIns="134250" bIns="134250" anchor="ctr" anchorCtr="0">
            <a:noAutofit/>
          </a:bodyPr>
          <a:lstStyle/>
          <a:p>
            <a:pPr marL="0" lvl="0" indent="0" algn="l" rtl="0">
              <a:lnSpc>
                <a:spcPct val="100000"/>
              </a:lnSpc>
              <a:spcBef>
                <a:spcPts val="0"/>
              </a:spcBef>
              <a:spcAft>
                <a:spcPts val="0"/>
              </a:spcAft>
              <a:buClr>
                <a:schemeClr val="dk1"/>
              </a:buClr>
              <a:buSzPts val="1500"/>
              <a:buFont typeface="Arial"/>
              <a:buNone/>
            </a:pPr>
            <a:r>
              <a:rPr lang="es" sz="1000" b="1">
                <a:solidFill>
                  <a:srgbClr val="073763"/>
                </a:solidFill>
              </a:rPr>
              <a:t>PRESENTACIÒN DEL ESCENARIO CLÌNICO</a:t>
            </a:r>
            <a:endParaRPr sz="1000" b="1">
              <a:solidFill>
                <a:srgbClr val="000000"/>
              </a:solidFill>
            </a:endParaRPr>
          </a:p>
          <a:p>
            <a:pPr marL="0" lvl="0" indent="0" algn="just" rtl="0">
              <a:lnSpc>
                <a:spcPct val="100000"/>
              </a:lnSpc>
              <a:spcBef>
                <a:spcPts val="300"/>
              </a:spcBef>
              <a:spcAft>
                <a:spcPts val="200"/>
              </a:spcAft>
              <a:buClr>
                <a:schemeClr val="dk1"/>
              </a:buClr>
              <a:buSzPts val="1100"/>
              <a:buFont typeface="Arial"/>
              <a:buNone/>
            </a:pPr>
            <a:r>
              <a:rPr lang="es" sz="800">
                <a:solidFill>
                  <a:schemeClr val="dk1"/>
                </a:solidFill>
              </a:rPr>
              <a:t>Paciente de 57 años, diabética, hipertensa, con enfermedad renal crónica en hemodiálisis, ingresa a unidad de paciente crítico por sepsis de foco urinario. Se instala catéter venoso central, ocasionando hemotórax iatrogénico. En control radiográfico, se evidencia hemotórax organizado por lo que se realiza videotoracoscopia. Paciente evoluciona con tórpida respuesta y alto riesgo quirúrgico, planteándose el uso de fibrinolíticos ante la sospecha de empiema.</a:t>
            </a:r>
            <a:endParaRPr sz="800">
              <a:solidFill>
                <a:schemeClr val="dk1"/>
              </a:solidFill>
            </a:endParaRPr>
          </a:p>
        </p:txBody>
      </p:sp>
      <p:sp>
        <p:nvSpPr>
          <p:cNvPr id="57" name="Google Shape;57;p13"/>
          <p:cNvSpPr txBox="1">
            <a:spLocks noGrp="1"/>
          </p:cNvSpPr>
          <p:nvPr>
            <p:ph type="body" idx="1"/>
          </p:nvPr>
        </p:nvSpPr>
        <p:spPr>
          <a:xfrm>
            <a:off x="143725" y="3454900"/>
            <a:ext cx="3765300" cy="456600"/>
          </a:xfrm>
          <a:prstGeom prst="rect">
            <a:avLst/>
          </a:prstGeom>
          <a:solidFill>
            <a:srgbClr val="FFFFFF"/>
          </a:solidFill>
          <a:ln w="9525" cap="flat" cmpd="sng">
            <a:solidFill>
              <a:srgbClr val="073763"/>
            </a:solidFill>
            <a:prstDash val="solid"/>
            <a:round/>
            <a:headEnd type="none" w="sm" len="sm"/>
            <a:tailEnd type="none" w="sm" len="sm"/>
          </a:ln>
        </p:spPr>
        <p:txBody>
          <a:bodyPr spcFirstLastPara="1" wrap="square" lIns="134250" tIns="134250" rIns="134250" bIns="134250" anchor="ctr" anchorCtr="0">
            <a:noAutofit/>
          </a:bodyPr>
          <a:lstStyle/>
          <a:p>
            <a:pPr marL="0" lvl="0" indent="0" algn="l" rtl="0">
              <a:spcBef>
                <a:spcPts val="0"/>
              </a:spcBef>
              <a:spcAft>
                <a:spcPts val="0"/>
              </a:spcAft>
              <a:buNone/>
            </a:pPr>
            <a:r>
              <a:rPr lang="es" sz="1000" b="1">
                <a:solidFill>
                  <a:srgbClr val="073763"/>
                </a:solidFill>
              </a:rPr>
              <a:t>PREGUNTA CLÍNICA</a:t>
            </a:r>
            <a:endParaRPr sz="1000" b="1">
              <a:solidFill>
                <a:srgbClr val="073763"/>
              </a:solidFill>
            </a:endParaRPr>
          </a:p>
          <a:p>
            <a:pPr marL="0" lvl="0" indent="0" algn="just" rtl="0">
              <a:lnSpc>
                <a:spcPct val="100000"/>
              </a:lnSpc>
              <a:spcBef>
                <a:spcPts val="0"/>
              </a:spcBef>
              <a:spcAft>
                <a:spcPts val="200"/>
              </a:spcAft>
              <a:buNone/>
            </a:pPr>
            <a:r>
              <a:rPr lang="es" sz="800">
                <a:solidFill>
                  <a:srgbClr val="000000"/>
                </a:solidFill>
              </a:rPr>
              <a:t>En pacientes con empiema pleural con alto riesgo quirúrgico, el uso de fibrinolíticos comparado con placebo, ¿disminuye la mortalidad?</a:t>
            </a:r>
            <a:endParaRPr sz="800">
              <a:solidFill>
                <a:srgbClr val="000000"/>
              </a:solidFill>
            </a:endParaRPr>
          </a:p>
        </p:txBody>
      </p:sp>
      <p:sp>
        <p:nvSpPr>
          <p:cNvPr id="58" name="Google Shape;58;p13"/>
          <p:cNvSpPr txBox="1">
            <a:spLocks noGrp="1"/>
          </p:cNvSpPr>
          <p:nvPr>
            <p:ph type="title"/>
          </p:nvPr>
        </p:nvSpPr>
        <p:spPr>
          <a:xfrm>
            <a:off x="638200" y="26750"/>
            <a:ext cx="4686900" cy="456600"/>
          </a:xfrm>
          <a:prstGeom prst="rect">
            <a:avLst/>
          </a:prstGeom>
        </p:spPr>
        <p:txBody>
          <a:bodyPr spcFirstLastPara="1" wrap="square" lIns="134250" tIns="134250" rIns="134250" bIns="134250" anchor="ctr" anchorCtr="0">
            <a:noAutofit/>
          </a:bodyPr>
          <a:lstStyle/>
          <a:p>
            <a:pPr marL="0" lvl="0" indent="0" algn="ctr" rtl="0">
              <a:spcBef>
                <a:spcPts val="0"/>
              </a:spcBef>
              <a:spcAft>
                <a:spcPts val="0"/>
              </a:spcAft>
              <a:buClr>
                <a:schemeClr val="dk1"/>
              </a:buClr>
              <a:buSzPts val="1100"/>
              <a:buFont typeface="Arial"/>
              <a:buNone/>
            </a:pPr>
            <a:r>
              <a:rPr lang="es" sz="1200" b="1">
                <a:solidFill>
                  <a:schemeClr val="lt1"/>
                </a:solidFill>
                <a:latin typeface="Times New Roman"/>
                <a:ea typeface="Times New Roman"/>
                <a:cs typeface="Times New Roman"/>
                <a:sym typeface="Times New Roman"/>
              </a:rPr>
              <a:t>FIBRINOLÍTICOS EN EL MANEJO DE UN EMPIEMA PLEURAL: CASO CLÍNICO </a:t>
            </a:r>
            <a:endParaRPr sz="1300">
              <a:solidFill>
                <a:schemeClr val="lt1"/>
              </a:solidFill>
            </a:endParaRPr>
          </a:p>
        </p:txBody>
      </p:sp>
      <p:sp>
        <p:nvSpPr>
          <p:cNvPr id="59" name="Google Shape;59;p13"/>
          <p:cNvSpPr txBox="1">
            <a:spLocks noGrp="1"/>
          </p:cNvSpPr>
          <p:nvPr>
            <p:ph type="subTitle" idx="4294967295"/>
          </p:nvPr>
        </p:nvSpPr>
        <p:spPr>
          <a:xfrm>
            <a:off x="638200" y="483350"/>
            <a:ext cx="8353500" cy="541800"/>
          </a:xfrm>
          <a:prstGeom prst="rect">
            <a:avLst/>
          </a:prstGeom>
        </p:spPr>
        <p:txBody>
          <a:bodyPr spcFirstLastPara="1" wrap="square" lIns="134250" tIns="134250" rIns="134250" bIns="134250" anchor="ctr" anchorCtr="0">
            <a:noAutofit/>
          </a:bodyPr>
          <a:lstStyle/>
          <a:p>
            <a:pPr marL="0" lvl="0" indent="0" algn="l" rtl="0">
              <a:lnSpc>
                <a:spcPct val="100000"/>
              </a:lnSpc>
              <a:spcBef>
                <a:spcPts val="0"/>
              </a:spcBef>
              <a:spcAft>
                <a:spcPts val="0"/>
              </a:spcAft>
              <a:buClr>
                <a:schemeClr val="dk1"/>
              </a:buClr>
              <a:buSzPts val="1500"/>
              <a:buFont typeface="Arial"/>
              <a:buNone/>
            </a:pPr>
            <a:r>
              <a:rPr lang="es" sz="900">
                <a:solidFill>
                  <a:srgbClr val="FFFFFF"/>
                </a:solidFill>
              </a:rPr>
              <a:t>Autoras: Macarena Saavedra (1), Ana Salazar (1), Constanza Barrera (1), Bárbara Ponce (1), </a:t>
            </a:r>
            <a:endParaRPr sz="900">
              <a:solidFill>
                <a:srgbClr val="FFFFFF"/>
              </a:solidFill>
            </a:endParaRPr>
          </a:p>
          <a:p>
            <a:pPr marL="0" lvl="0" indent="0" algn="l" rtl="0">
              <a:lnSpc>
                <a:spcPct val="100000"/>
              </a:lnSpc>
              <a:spcBef>
                <a:spcPts val="0"/>
              </a:spcBef>
              <a:spcAft>
                <a:spcPts val="0"/>
              </a:spcAft>
              <a:buClr>
                <a:schemeClr val="dk1"/>
              </a:buClr>
              <a:buSzPts val="1500"/>
              <a:buFont typeface="Arial"/>
              <a:buNone/>
            </a:pPr>
            <a:r>
              <a:rPr lang="es" sz="900">
                <a:solidFill>
                  <a:srgbClr val="FFFFFF"/>
                </a:solidFill>
              </a:rPr>
              <a:t>Tutoras: </a:t>
            </a:r>
            <a:r>
              <a:rPr lang="es" sz="900">
                <a:solidFill>
                  <a:schemeClr val="lt1"/>
                </a:solidFill>
              </a:rPr>
              <a:t>Juan Pablo Rengel (2), Eduardo Rivera (2).</a:t>
            </a:r>
            <a:endParaRPr sz="900">
              <a:solidFill>
                <a:srgbClr val="FFFFFF"/>
              </a:solidFill>
            </a:endParaRPr>
          </a:p>
          <a:p>
            <a:pPr marL="0" lvl="0" indent="0" algn="l" rtl="0">
              <a:lnSpc>
                <a:spcPct val="100000"/>
              </a:lnSpc>
              <a:spcBef>
                <a:spcPts val="0"/>
              </a:spcBef>
              <a:spcAft>
                <a:spcPts val="0"/>
              </a:spcAft>
              <a:buClr>
                <a:schemeClr val="dk1"/>
              </a:buClr>
              <a:buSzPts val="1500"/>
              <a:buFont typeface="Arial"/>
              <a:buNone/>
            </a:pPr>
            <a:r>
              <a:rPr lang="es" sz="900">
                <a:solidFill>
                  <a:srgbClr val="FFFFFF"/>
                </a:solidFill>
              </a:rPr>
              <a:t>1.- Escuela de Medicina, Facultad de Ciencias Médicas, Universidad de Santiago de Chile (USACH).</a:t>
            </a:r>
            <a:endParaRPr sz="900">
              <a:solidFill>
                <a:srgbClr val="FFFFFF"/>
              </a:solidFill>
            </a:endParaRPr>
          </a:p>
          <a:p>
            <a:pPr marL="0" lvl="0" indent="0" algn="l" rtl="0">
              <a:lnSpc>
                <a:spcPct val="100000"/>
              </a:lnSpc>
              <a:spcBef>
                <a:spcPts val="0"/>
              </a:spcBef>
              <a:spcAft>
                <a:spcPts val="0"/>
              </a:spcAft>
              <a:buClr>
                <a:schemeClr val="dk1"/>
              </a:buClr>
              <a:buSzPts val="1500"/>
              <a:buFont typeface="Arial"/>
              <a:buNone/>
            </a:pPr>
            <a:r>
              <a:rPr lang="es" sz="900">
                <a:solidFill>
                  <a:srgbClr val="FFFFFF"/>
                </a:solidFill>
              </a:rPr>
              <a:t>2.- Médico cirujano, Hospital San José, Servicio de Salud Metropolitano Norte.</a:t>
            </a:r>
            <a:endParaRPr sz="900">
              <a:solidFill>
                <a:srgbClr val="FFFFFF"/>
              </a:solidFill>
            </a:endParaRPr>
          </a:p>
        </p:txBody>
      </p:sp>
      <p:pic>
        <p:nvPicPr>
          <p:cNvPr id="60" name="Google Shape;60;p13"/>
          <p:cNvPicPr preferRelativeResize="0"/>
          <p:nvPr/>
        </p:nvPicPr>
        <p:blipFill>
          <a:blip r:embed="rId4">
            <a:alphaModFix/>
          </a:blip>
          <a:stretch>
            <a:fillRect/>
          </a:stretch>
        </p:blipFill>
        <p:spPr>
          <a:xfrm>
            <a:off x="97247" y="26750"/>
            <a:ext cx="540953" cy="931075"/>
          </a:xfrm>
          <a:prstGeom prst="rect">
            <a:avLst/>
          </a:prstGeom>
          <a:noFill/>
          <a:ln>
            <a:noFill/>
          </a:ln>
        </p:spPr>
      </p:pic>
      <p:sp>
        <p:nvSpPr>
          <p:cNvPr id="61" name="Google Shape;61;p13"/>
          <p:cNvSpPr txBox="1">
            <a:spLocks noGrp="1"/>
          </p:cNvSpPr>
          <p:nvPr>
            <p:ph type="body" idx="1"/>
          </p:nvPr>
        </p:nvSpPr>
        <p:spPr>
          <a:xfrm>
            <a:off x="3974150" y="1133500"/>
            <a:ext cx="5061900" cy="499500"/>
          </a:xfrm>
          <a:prstGeom prst="rect">
            <a:avLst/>
          </a:prstGeom>
          <a:ln w="9525" cap="flat" cmpd="sng">
            <a:solidFill>
              <a:srgbClr val="073763"/>
            </a:solidFill>
            <a:prstDash val="solid"/>
            <a:round/>
            <a:headEnd type="none" w="sm" len="sm"/>
            <a:tailEnd type="none" w="sm" len="sm"/>
          </a:ln>
        </p:spPr>
        <p:txBody>
          <a:bodyPr spcFirstLastPara="1" wrap="square" lIns="134250" tIns="134250" rIns="134250" bIns="134250" anchor="ctr" anchorCtr="0">
            <a:noAutofit/>
          </a:bodyPr>
          <a:lstStyle/>
          <a:p>
            <a:pPr marL="0" lvl="0" indent="0" algn="just" rtl="0">
              <a:lnSpc>
                <a:spcPct val="100000"/>
              </a:lnSpc>
              <a:spcBef>
                <a:spcPts val="200"/>
              </a:spcBef>
              <a:spcAft>
                <a:spcPts val="0"/>
              </a:spcAft>
              <a:buClr>
                <a:schemeClr val="dk1"/>
              </a:buClr>
              <a:buSzPts val="300"/>
              <a:buFont typeface="Arial"/>
              <a:buNone/>
            </a:pPr>
            <a:r>
              <a:rPr lang="es" sz="1000" b="1">
                <a:solidFill>
                  <a:srgbClr val="073763"/>
                </a:solidFill>
              </a:rPr>
              <a:t>RESOLUCIÓN DEL CASO</a:t>
            </a:r>
            <a:endParaRPr sz="1000" b="1">
              <a:solidFill>
                <a:srgbClr val="073763"/>
              </a:solidFill>
            </a:endParaRPr>
          </a:p>
          <a:p>
            <a:pPr marL="0" lvl="0" indent="0" algn="just" rtl="0">
              <a:lnSpc>
                <a:spcPct val="100000"/>
              </a:lnSpc>
              <a:spcBef>
                <a:spcPts val="200"/>
              </a:spcBef>
              <a:spcAft>
                <a:spcPts val="0"/>
              </a:spcAft>
              <a:buClr>
                <a:schemeClr val="dk1"/>
              </a:buClr>
              <a:buSzPts val="300"/>
              <a:buFont typeface="Arial"/>
              <a:buNone/>
            </a:pPr>
            <a:r>
              <a:rPr lang="es" sz="800">
                <a:solidFill>
                  <a:schemeClr val="dk1"/>
                </a:solidFill>
              </a:rPr>
              <a:t>Se administraron 3 ciclos de 250.000 UI/día de Estreptoquinasa. Debido a sus comorbilidades, la paciente presentó insuficiencia respiratoria con paro respiratorio consecuente provocando su deceso.</a:t>
            </a:r>
            <a:endParaRPr sz="800" b="1">
              <a:solidFill>
                <a:srgbClr val="000000"/>
              </a:solidFill>
              <a:highlight>
                <a:srgbClr val="FFFFFF"/>
              </a:highlight>
            </a:endParaRPr>
          </a:p>
        </p:txBody>
      </p:sp>
      <p:sp>
        <p:nvSpPr>
          <p:cNvPr id="62" name="Google Shape;62;p13"/>
          <p:cNvSpPr txBox="1">
            <a:spLocks noGrp="1"/>
          </p:cNvSpPr>
          <p:nvPr>
            <p:ph type="body" idx="1"/>
          </p:nvPr>
        </p:nvSpPr>
        <p:spPr>
          <a:xfrm>
            <a:off x="3994650" y="1709200"/>
            <a:ext cx="5061900" cy="1379700"/>
          </a:xfrm>
          <a:prstGeom prst="rect">
            <a:avLst/>
          </a:prstGeom>
          <a:ln w="9525" cap="flat" cmpd="sng">
            <a:solidFill>
              <a:srgbClr val="073763"/>
            </a:solidFill>
            <a:prstDash val="solid"/>
            <a:round/>
            <a:headEnd type="none" w="sm" len="sm"/>
            <a:tailEnd type="none" w="sm" len="sm"/>
          </a:ln>
        </p:spPr>
        <p:txBody>
          <a:bodyPr spcFirstLastPara="1" wrap="square" lIns="134250" tIns="134250" rIns="134250" bIns="134250" anchor="ctr" anchorCtr="0">
            <a:noAutofit/>
          </a:bodyPr>
          <a:lstStyle/>
          <a:p>
            <a:pPr marL="0" lvl="0" indent="0" algn="just" rtl="0">
              <a:lnSpc>
                <a:spcPct val="100000"/>
              </a:lnSpc>
              <a:spcBef>
                <a:spcPts val="200"/>
              </a:spcBef>
              <a:spcAft>
                <a:spcPts val="0"/>
              </a:spcAft>
              <a:buClr>
                <a:schemeClr val="dk1"/>
              </a:buClr>
              <a:buSzPts val="300"/>
              <a:buFont typeface="Arial"/>
              <a:buNone/>
            </a:pPr>
            <a:r>
              <a:rPr lang="es" sz="1000" b="1">
                <a:solidFill>
                  <a:srgbClr val="073763"/>
                </a:solidFill>
              </a:rPr>
              <a:t>DISCUSIÓN Y CONCLUSIONES</a:t>
            </a:r>
            <a:endParaRPr sz="1000" b="1">
              <a:solidFill>
                <a:srgbClr val="073763"/>
              </a:solidFill>
            </a:endParaRPr>
          </a:p>
          <a:p>
            <a:pPr marL="0" lvl="0" indent="0" algn="just" rtl="0">
              <a:lnSpc>
                <a:spcPct val="100000"/>
              </a:lnSpc>
              <a:spcBef>
                <a:spcPts val="200"/>
              </a:spcBef>
              <a:spcAft>
                <a:spcPts val="0"/>
              </a:spcAft>
              <a:buClr>
                <a:schemeClr val="dk1"/>
              </a:buClr>
              <a:buSzPts val="300"/>
              <a:buFont typeface="Arial"/>
              <a:buNone/>
            </a:pPr>
            <a:r>
              <a:rPr lang="es" sz="800">
                <a:solidFill>
                  <a:schemeClr val="dk1"/>
                </a:solidFill>
              </a:rPr>
              <a:t>En el estudio MIST1 se demuestra que los fibrinolíticos comparados con placebo no mejoran la mortalidad, la tasa de cirugía ni estadía hospitalaria. Una revisión bibliográfica de 2019 demuestra una disminución de la tasa de intervención quirúrgica (10). En el MIST2 (11), la asociación de t-PA con DNasa mejora el drenaje, disminuye intervención quirúrgica y estancia hospitalaria, siendo recomendada por el consenso de medicina respiratoria 2021 (12). El uso de fibrinolítico intrapleural se debe evaluar según disponibilidad y condiciones clínicas del paciente, ya que puede ser usado como terapia asociada en pacientes que por diversos motivos se prevea que tendrán un peor outcome al ser sometidos a una intervención quirúrgica. Idealmente se utilizará terapia combinada con DNasa, pero si no hay disponibilidad o no existe otra alternativa terapéutica se puede considerar fibrinolíticos como monoterapia.</a:t>
            </a:r>
            <a:endParaRPr sz="800" b="1">
              <a:solidFill>
                <a:srgbClr val="000000"/>
              </a:solidFill>
              <a:highlight>
                <a:srgbClr val="FFFFFF"/>
              </a:highlight>
            </a:endParaRPr>
          </a:p>
        </p:txBody>
      </p:sp>
      <p:sp>
        <p:nvSpPr>
          <p:cNvPr id="63" name="Google Shape;63;p13"/>
          <p:cNvSpPr txBox="1">
            <a:spLocks noGrp="1"/>
          </p:cNvSpPr>
          <p:nvPr>
            <p:ph type="body" idx="1"/>
          </p:nvPr>
        </p:nvSpPr>
        <p:spPr>
          <a:xfrm>
            <a:off x="143725" y="3987700"/>
            <a:ext cx="3765300" cy="1091700"/>
          </a:xfrm>
          <a:prstGeom prst="rect">
            <a:avLst/>
          </a:prstGeom>
          <a:ln w="9525" cap="flat" cmpd="sng">
            <a:solidFill>
              <a:srgbClr val="073763"/>
            </a:solidFill>
            <a:prstDash val="solid"/>
            <a:round/>
            <a:headEnd type="none" w="sm" len="sm"/>
            <a:tailEnd type="none" w="sm" len="sm"/>
          </a:ln>
        </p:spPr>
        <p:txBody>
          <a:bodyPr spcFirstLastPara="1" wrap="square" lIns="134250" tIns="134250" rIns="134250" bIns="134250" anchor="ctr" anchorCtr="0">
            <a:noAutofit/>
          </a:bodyPr>
          <a:lstStyle/>
          <a:p>
            <a:pPr marL="0" lvl="0" indent="0" algn="l" rtl="0">
              <a:spcBef>
                <a:spcPts val="0"/>
              </a:spcBef>
              <a:spcAft>
                <a:spcPts val="0"/>
              </a:spcAft>
              <a:buNone/>
            </a:pPr>
            <a:r>
              <a:rPr lang="es" sz="1000" b="1">
                <a:solidFill>
                  <a:srgbClr val="073763"/>
                </a:solidFill>
              </a:rPr>
              <a:t>ABORDAJE METODOLÓGICO</a:t>
            </a:r>
            <a:endParaRPr sz="1000" b="1">
              <a:solidFill>
                <a:srgbClr val="073763"/>
              </a:solidFill>
            </a:endParaRPr>
          </a:p>
          <a:p>
            <a:pPr marL="0" lvl="0" indent="0" algn="just" rtl="0">
              <a:lnSpc>
                <a:spcPct val="100000"/>
              </a:lnSpc>
              <a:spcBef>
                <a:spcPts val="200"/>
              </a:spcBef>
              <a:spcAft>
                <a:spcPts val="0"/>
              </a:spcAft>
              <a:buClr>
                <a:schemeClr val="dk1"/>
              </a:buClr>
              <a:buSzPts val="300"/>
              <a:buFont typeface="Arial"/>
              <a:buNone/>
            </a:pPr>
            <a:r>
              <a:rPr lang="es" sz="800">
                <a:solidFill>
                  <a:schemeClr val="dk1"/>
                </a:solidFill>
              </a:rPr>
              <a:t>Se realizó una revisión no sistemática de la evidencia. Un metanálisis (5) y un ensayo clínico aleatorizado (6) mostraron que el uso de fibrinolíticos disminuye la necesidad de intervención quirúrgica y días de hospitalización. Un estudio retrospectivo muestra una resolución del 60.8% del empiema con terapia fibrinolítica intrapleural (7). En la farmacia de nuestro centro el único fibrinolítico disponible era estreptoquinasa.</a:t>
            </a:r>
            <a:endParaRPr sz="800" b="1">
              <a:solidFill>
                <a:srgbClr val="000000"/>
              </a:solidFill>
              <a:highlight>
                <a:srgbClr val="FFFFFF"/>
              </a:highlight>
            </a:endParaRPr>
          </a:p>
        </p:txBody>
      </p:sp>
      <p:sp>
        <p:nvSpPr>
          <p:cNvPr id="64" name="Google Shape;64;p13"/>
          <p:cNvSpPr txBox="1">
            <a:spLocks noGrp="1"/>
          </p:cNvSpPr>
          <p:nvPr>
            <p:ph type="body" idx="1"/>
          </p:nvPr>
        </p:nvSpPr>
        <p:spPr>
          <a:xfrm>
            <a:off x="4015200" y="3165100"/>
            <a:ext cx="5020800" cy="1904400"/>
          </a:xfrm>
          <a:prstGeom prst="rect">
            <a:avLst/>
          </a:prstGeom>
          <a:solidFill>
            <a:srgbClr val="FFFFFF"/>
          </a:solidFill>
          <a:ln w="9525" cap="flat" cmpd="sng">
            <a:solidFill>
              <a:srgbClr val="073763"/>
            </a:solidFill>
            <a:prstDash val="solid"/>
            <a:round/>
            <a:headEnd type="none" w="sm" len="sm"/>
            <a:tailEnd type="none" w="sm" len="sm"/>
          </a:ln>
        </p:spPr>
        <p:txBody>
          <a:bodyPr spcFirstLastPara="1" wrap="square" lIns="134250" tIns="134250" rIns="134250" bIns="134250" anchor="ctr" anchorCtr="0">
            <a:noAutofit/>
          </a:bodyPr>
          <a:lstStyle/>
          <a:p>
            <a:pPr marL="0" lvl="0" indent="0" algn="l" rtl="0">
              <a:spcBef>
                <a:spcPts val="0"/>
              </a:spcBef>
              <a:spcAft>
                <a:spcPts val="0"/>
              </a:spcAft>
              <a:buNone/>
            </a:pPr>
            <a:r>
              <a:rPr lang="es" sz="800" b="1">
                <a:solidFill>
                  <a:srgbClr val="073763"/>
                </a:solidFill>
              </a:rPr>
              <a:t>BIBLIOGRAFÍA</a:t>
            </a:r>
            <a:endParaRPr sz="800" b="1">
              <a:solidFill>
                <a:srgbClr val="073763"/>
              </a:solidFill>
            </a:endParaRPr>
          </a:p>
          <a:p>
            <a:pPr marL="0" lvl="0" indent="0" algn="just" rtl="0">
              <a:lnSpc>
                <a:spcPct val="100000"/>
              </a:lnSpc>
              <a:spcBef>
                <a:spcPts val="0"/>
              </a:spcBef>
              <a:spcAft>
                <a:spcPts val="0"/>
              </a:spcAft>
              <a:buNone/>
            </a:pPr>
            <a:r>
              <a:rPr lang="es" sz="600">
                <a:solidFill>
                  <a:schemeClr val="accent2"/>
                </a:solidFill>
              </a:rPr>
              <a:t>1. DuBose J, Inaba K; AAST Retained Hemothorax Study Group. Development of posttraumatic empyema in patients with retained hemothorax: results of a prospective, observational AAST study. J Trauma Acute Care Surg. 2012 Sep;73(3):752-7.</a:t>
            </a:r>
            <a:endParaRPr sz="600">
              <a:solidFill>
                <a:schemeClr val="accent2"/>
              </a:solidFill>
            </a:endParaRPr>
          </a:p>
          <a:p>
            <a:pPr marL="0" lvl="0" indent="0" algn="just" rtl="0">
              <a:lnSpc>
                <a:spcPct val="100000"/>
              </a:lnSpc>
              <a:spcBef>
                <a:spcPts val="0"/>
              </a:spcBef>
              <a:spcAft>
                <a:spcPts val="0"/>
              </a:spcAft>
              <a:buNone/>
            </a:pPr>
            <a:r>
              <a:rPr lang="es" sz="600">
                <a:solidFill>
                  <a:schemeClr val="accent2"/>
                </a:solidFill>
              </a:rPr>
              <a:t>2. Eren S, Esme H. The risk factors and management of posttraumatic empyema in trauma patients. Injury. 2008 Jan;39(1):44-9.</a:t>
            </a:r>
            <a:endParaRPr sz="600">
              <a:solidFill>
                <a:schemeClr val="accent2"/>
              </a:solidFill>
            </a:endParaRPr>
          </a:p>
          <a:p>
            <a:pPr marL="0" lvl="0" indent="0" algn="just" rtl="0">
              <a:lnSpc>
                <a:spcPct val="100000"/>
              </a:lnSpc>
              <a:spcBef>
                <a:spcPts val="0"/>
              </a:spcBef>
              <a:spcAft>
                <a:spcPts val="0"/>
              </a:spcAft>
              <a:buNone/>
            </a:pPr>
            <a:r>
              <a:rPr lang="es" sz="600">
                <a:solidFill>
                  <a:schemeClr val="accent2"/>
                </a:solidFill>
              </a:rPr>
              <a:t>3. Salguero A, Jorge, Cardemil H, et al. (2009). Empiema Pleural: Etiología, tratamiento y complicaciones. Revista chilena de cirugía, 61(3),</a:t>
            </a:r>
            <a:endParaRPr sz="600">
              <a:solidFill>
                <a:schemeClr val="accent2"/>
              </a:solidFill>
            </a:endParaRPr>
          </a:p>
          <a:p>
            <a:pPr marL="0" lvl="0" indent="0" algn="just" rtl="0">
              <a:lnSpc>
                <a:spcPct val="100000"/>
              </a:lnSpc>
              <a:spcBef>
                <a:spcPts val="0"/>
              </a:spcBef>
              <a:spcAft>
                <a:spcPts val="0"/>
              </a:spcAft>
              <a:buNone/>
            </a:pPr>
            <a:r>
              <a:rPr lang="es" sz="600">
                <a:solidFill>
                  <a:schemeClr val="accent2"/>
                </a:solidFill>
              </a:rPr>
              <a:t>4. Fernandes R, Varela M, Moreno. Effectiveness of Delayed Intrapleural Alteplase Instillation for Infected Residual Traumatic Hemothorax. Case Report. SN Comprehensive Clinical Medicine. 2021;3(2):718-721.</a:t>
            </a:r>
            <a:endParaRPr sz="600">
              <a:solidFill>
                <a:schemeClr val="accent2"/>
              </a:solidFill>
            </a:endParaRPr>
          </a:p>
          <a:p>
            <a:pPr marL="0" lvl="0" indent="0" algn="just" rtl="0">
              <a:lnSpc>
                <a:spcPct val="100000"/>
              </a:lnSpc>
              <a:spcBef>
                <a:spcPts val="0"/>
              </a:spcBef>
              <a:spcAft>
                <a:spcPts val="0"/>
              </a:spcAft>
              <a:buNone/>
            </a:pPr>
            <a:r>
              <a:rPr lang="es" sz="600">
                <a:solidFill>
                  <a:schemeClr val="accent2"/>
                </a:solidFill>
              </a:rPr>
              <a:t>5. Nie W, Liu Y, Ye J, Shi L. Efficacy of intrapleural instillation of fibrinolytics for treating pleural empyema and parapneumonic effusion: a meta-analysis of randomized control trials. Clin Respir J. 2014 Jul;8(3):281-91.</a:t>
            </a:r>
            <a:endParaRPr sz="600">
              <a:solidFill>
                <a:schemeClr val="accent2"/>
              </a:solidFill>
            </a:endParaRPr>
          </a:p>
          <a:p>
            <a:pPr marL="0" lvl="0" indent="0" algn="just" rtl="0">
              <a:lnSpc>
                <a:spcPct val="100000"/>
              </a:lnSpc>
              <a:spcBef>
                <a:spcPts val="0"/>
              </a:spcBef>
              <a:spcAft>
                <a:spcPts val="0"/>
              </a:spcAft>
              <a:buNone/>
            </a:pPr>
            <a:r>
              <a:rPr lang="es" sz="600">
                <a:solidFill>
                  <a:schemeClr val="accent2"/>
                </a:solidFill>
              </a:rPr>
              <a:t>6. Diacon A, Theron J, Schuurmans M. Intrapleural Streptokinase for Empyema and Complicated Parapneumonic Effusions. American Journal of Respiratory and Critical Care Medicine. 2004;170(1):49-53.</a:t>
            </a:r>
            <a:endParaRPr sz="600">
              <a:solidFill>
                <a:schemeClr val="accent2"/>
              </a:solidFill>
            </a:endParaRPr>
          </a:p>
          <a:p>
            <a:pPr marL="0" lvl="0" indent="0" algn="just" rtl="0">
              <a:lnSpc>
                <a:spcPct val="100000"/>
              </a:lnSpc>
              <a:spcBef>
                <a:spcPts val="0"/>
              </a:spcBef>
              <a:spcAft>
                <a:spcPts val="0"/>
              </a:spcAft>
              <a:buNone/>
            </a:pPr>
            <a:r>
              <a:rPr lang="es" sz="600">
                <a:solidFill>
                  <a:schemeClr val="accent2"/>
                </a:solidFill>
              </a:rPr>
              <a:t>7. Barthwal MS, Marwah V, Chopra M. A Five-Year Study of Intrapleural Fibrinolytic Therapy in Loculated Pleural Collections. Indian J Chest Dis Allied Sci. 2016 Jan-Mar;58(1):17-20.</a:t>
            </a:r>
            <a:endParaRPr sz="600">
              <a:solidFill>
                <a:schemeClr val="accent2"/>
              </a:solidFill>
            </a:endParaRPr>
          </a:p>
          <a:p>
            <a:pPr marL="0" lvl="0" indent="0" algn="just" rtl="0">
              <a:lnSpc>
                <a:spcPct val="100000"/>
              </a:lnSpc>
              <a:spcBef>
                <a:spcPts val="0"/>
              </a:spcBef>
              <a:spcAft>
                <a:spcPts val="0"/>
              </a:spcAft>
              <a:buNone/>
            </a:pPr>
            <a:r>
              <a:rPr lang="es" sz="600">
                <a:solidFill>
                  <a:schemeClr val="accent2"/>
                </a:solidFill>
              </a:rPr>
              <a:t>8. Tillett WS, Read CT. The use of streptokinase‐streptodornase in the treatment of post‐pneumonic empyema. Journal of Thoracic Surgery-.</a:t>
            </a:r>
            <a:endParaRPr sz="600">
              <a:solidFill>
                <a:schemeClr val="accent2"/>
              </a:solidFill>
            </a:endParaRPr>
          </a:p>
          <a:p>
            <a:pPr marL="0" lvl="0" indent="0" algn="just" rtl="0">
              <a:lnSpc>
                <a:spcPct val="100000"/>
              </a:lnSpc>
              <a:spcBef>
                <a:spcPts val="0"/>
              </a:spcBef>
              <a:spcAft>
                <a:spcPts val="0"/>
              </a:spcAft>
              <a:buNone/>
            </a:pPr>
            <a:r>
              <a:rPr lang="es" sz="600">
                <a:solidFill>
                  <a:schemeClr val="accent2"/>
                </a:solidFill>
              </a:rPr>
              <a:t>9. Maskell N, Davies C, et al. U.K. Controlled Trial of Intrapleural Streptokinase for Pleural Infection. New England Journal of Medicine.</a:t>
            </a:r>
            <a:endParaRPr sz="600">
              <a:solidFill>
                <a:schemeClr val="accent2"/>
              </a:solidFill>
            </a:endParaRPr>
          </a:p>
          <a:p>
            <a:pPr marL="0" lvl="0" indent="0" algn="just" rtl="0">
              <a:lnSpc>
                <a:spcPct val="100000"/>
              </a:lnSpc>
              <a:spcBef>
                <a:spcPts val="0"/>
              </a:spcBef>
              <a:spcAft>
                <a:spcPts val="0"/>
              </a:spcAft>
              <a:buNone/>
            </a:pPr>
            <a:r>
              <a:rPr lang="es" sz="600">
                <a:solidFill>
                  <a:schemeClr val="accent2"/>
                </a:solidFill>
              </a:rPr>
              <a:t>10. Altmann ES, Crossingham I, Wilson S, Davies HR. Intra-pleural fibrinolytic therapy versus placebo, or a different fibrinolytic agent, in the treatment of adult parapneumonic effusions and empyema. Cochrane Database Syst Rev. 2019 Oct 30;2019(10):CD002312.</a:t>
            </a:r>
            <a:endParaRPr sz="600">
              <a:solidFill>
                <a:schemeClr val="accent2"/>
              </a:solidFill>
            </a:endParaRPr>
          </a:p>
          <a:p>
            <a:pPr marL="0" lvl="0" indent="0" algn="just" rtl="0">
              <a:lnSpc>
                <a:spcPct val="100000"/>
              </a:lnSpc>
              <a:spcBef>
                <a:spcPts val="0"/>
              </a:spcBef>
              <a:spcAft>
                <a:spcPts val="0"/>
              </a:spcAft>
              <a:buNone/>
            </a:pPr>
            <a:r>
              <a:rPr lang="es" sz="600">
                <a:solidFill>
                  <a:schemeClr val="accent2"/>
                </a:solidFill>
              </a:rPr>
              <a:t>11. Rahman NM, Maskell NA, et al. Intrapleural use of tissue plasminogen activator and DNase in pleural infection. N Engl J Med 2011.</a:t>
            </a:r>
            <a:endParaRPr sz="600">
              <a:solidFill>
                <a:schemeClr val="accent2"/>
              </a:solidFill>
            </a:endParaRPr>
          </a:p>
          <a:p>
            <a:pPr marL="0" lvl="0" indent="0" algn="just" rtl="0">
              <a:lnSpc>
                <a:spcPct val="100000"/>
              </a:lnSpc>
              <a:spcBef>
                <a:spcPts val="0"/>
              </a:spcBef>
              <a:spcAft>
                <a:spcPts val="0"/>
              </a:spcAft>
              <a:buNone/>
            </a:pPr>
            <a:r>
              <a:rPr lang="es" sz="600">
                <a:solidFill>
                  <a:schemeClr val="accent2"/>
                </a:solidFill>
              </a:rPr>
              <a:t>12. Chaddha U. Use of fibrinolytics and deoxyribonuclease in adult with pleural empyema: a consensus statement. Lancet Respir Med. 2021</a:t>
            </a:r>
            <a:endParaRPr sz="600">
              <a:solidFill>
                <a:srgbClr val="000000"/>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945</Words>
  <Application>Microsoft Office PowerPoint</Application>
  <PresentationFormat>Presentación en pantalla (16:9)</PresentationFormat>
  <Paragraphs>30</Paragraphs>
  <Slides>1</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Times New Roman</vt:lpstr>
      <vt:lpstr>Simple Light</vt:lpstr>
      <vt:lpstr>FIBRINOLÍTICOS EN EL MANEJO DE UN EMPIEMA PLEURAL: CASO CLÍNICO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FIBRINOLÍTICOS EN EL MANEJO DE UN EMPIEMA PLEURAL: CASO CLÍNICO </dc:title>
  <dc:creator>Javier Valdivia Olguin</dc:creator>
  <cp:lastModifiedBy>Javier Valdivia Olguin</cp:lastModifiedBy>
  <cp:revision>1</cp:revision>
  <dcterms:modified xsi:type="dcterms:W3CDTF">2022-11-14T00:21:18Z</dcterms:modified>
</cp:coreProperties>
</file>